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46BE7-F33E-4E87-9290-E9E162626D1F}" v="1" dt="2024-01-29T12:51:39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6" autoAdjust="0"/>
    <p:restoredTop sz="96081"/>
  </p:normalViewPr>
  <p:slideViewPr>
    <p:cSldViewPr snapToGrid="0">
      <p:cViewPr varScale="1">
        <p:scale>
          <a:sx n="115" d="100"/>
          <a:sy n="115" d="100"/>
        </p:scale>
        <p:origin x="3712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Moll Furseth" userId="5e4655da-34b0-4fcd-8069-e012c48cc811" providerId="ADAL" clId="{B17CDF4B-3448-A942-9102-10B44A0174C2}"/>
    <pc:docChg chg="undo custSel modSld modMainMaster modNotesMaster">
      <pc:chgData name="Emma Moll Furseth" userId="5e4655da-34b0-4fcd-8069-e012c48cc811" providerId="ADAL" clId="{B17CDF4B-3448-A942-9102-10B44A0174C2}" dt="2024-01-25T14:37:33.807" v="130" actId="1076"/>
      <pc:docMkLst>
        <pc:docMk/>
      </pc:docMkLst>
      <pc:sldChg chg="addSp modSp mod modNotes">
        <pc:chgData name="Emma Moll Furseth" userId="5e4655da-34b0-4fcd-8069-e012c48cc811" providerId="ADAL" clId="{B17CDF4B-3448-A942-9102-10B44A0174C2}" dt="2024-01-25T14:37:33.807" v="130" actId="1076"/>
        <pc:sldMkLst>
          <pc:docMk/>
          <pc:sldMk cId="3424942676" sldId="256"/>
        </pc:sldMkLst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35" creationId="{9185854D-137B-987F-1E31-983A3D11D6E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36" creationId="{88CE0ACC-0D11-D0C6-0A45-C06E100B2E01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0" creationId="{1591D66D-CB13-2917-A61C-5AE55A12D04F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1" creationId="{CFF1ECDF-F065-B36D-1A10-84754168227E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5" creationId="{09979657-4AEA-B653-DF66-F90CFA1AE383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48" creationId="{D5892D55-E54B-FB52-B3B9-2ABFEE5EEA7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2" creationId="{D08E10F3-CA70-2CD6-37D7-96A39F641217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3" creationId="{F18907DA-6C1A-89B4-8CC5-9F96B7384628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6" creationId="{233F9BC4-9C7C-84A1-F204-D7D263AD555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7" creationId="{6B7CF66B-F3BA-27D4-A1E0-5BAFED635E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8" creationId="{6ECCAF9F-D14D-383A-03CC-8AB7E9FB9C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59" creationId="{0DEB0F94-9F60-2CB0-A430-0CA55B053C3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0" creationId="{2C057AE2-77DE-EC70-5D98-4C919C0B3374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1" creationId="{789B8EFA-9C6C-A084-657A-6BD04A27EE99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2" creationId="{4E235F83-0CFB-0708-C196-18C5AB754424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3" creationId="{11D1AA21-4B24-6C39-2332-0FC7FCA978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67" creationId="{0C816B87-CC20-6CBD-9737-583814275FFE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1" creationId="{12CBEC17-6731-6A94-8E6B-9CF2EB2AE2E7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2" creationId="{482F2E4F-CE55-CB72-A0AD-7F8E9E2C645C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3" creationId="{238DA5B3-8D9A-4FB8-C55B-38571A976A66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4" creationId="{2B3DC5FF-C680-EA7A-6777-CB0251A9C425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5" creationId="{57F56A7B-5500-71B5-59CE-A04C08196E2C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76" creationId="{6A520E23-5598-8BE4-E6A8-083D10C5F85B}"/>
          </ac:spMkLst>
        </pc:spChg>
        <pc:spChg chg="mod">
          <ac:chgData name="Emma Moll Furseth" userId="5e4655da-34b0-4fcd-8069-e012c48cc811" providerId="ADAL" clId="{B17CDF4B-3448-A942-9102-10B44A0174C2}" dt="2024-01-25T14:23:07.932" v="34" actId="1076"/>
          <ac:spMkLst>
            <pc:docMk/>
            <pc:sldMk cId="3424942676" sldId="256"/>
            <ac:spMk id="79" creationId="{D1D00EBA-EB84-E2D6-818A-BF8F9DCFC0FD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k cId="3424942676" sldId="256"/>
            <ac:spMk id="174" creationId="{6C4D51B9-C046-3026-11BB-3E7A7C72C2F8}"/>
          </ac:spMkLst>
        </pc:s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43" creationId="{695FE8E2-A6EF-914F-5E96-4FD042EB2231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46" creationId="{9239FEFE-14FB-E3D6-3708-FCAEC7A20F47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50" creationId="{5861CC0E-E0D5-6527-E68C-E70AD0EB65A0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54" creationId="{727F07E6-4919-92AD-0AC2-EDD98FB28A80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65" creationId="{9E881174-0F60-8FDB-F425-EBDF0BBC6A42}"/>
          </ac:grpSpMkLst>
        </pc:grpChg>
        <pc:grpChg chg="mod">
          <ac:chgData name="Emma Moll Furseth" userId="5e4655da-34b0-4fcd-8069-e012c48cc811" providerId="ADAL" clId="{B17CDF4B-3448-A942-9102-10B44A0174C2}" dt="2024-01-25T14:22:14.966" v="6"/>
          <ac:grpSpMkLst>
            <pc:docMk/>
            <pc:sldMk cId="3424942676" sldId="256"/>
            <ac:grpSpMk id="69" creationId="{EBCCB856-0537-2917-255B-79BD8A202857}"/>
          </ac:grpSpMkLst>
        </pc:grpChg>
        <pc:cxnChg chg="mod">
          <ac:chgData name="Emma Moll Furseth" userId="5e4655da-34b0-4fcd-8069-e012c48cc811" providerId="ADAL" clId="{B17CDF4B-3448-A942-9102-10B44A0174C2}" dt="2024-01-25T14:25:12.957" v="54" actId="14100"/>
          <ac:cxnSpMkLst>
            <pc:docMk/>
            <pc:sldMk cId="3424942676" sldId="256"/>
            <ac:cxnSpMk id="9" creationId="{593F5F29-68EB-6AE6-FCB8-FBB0432FC4AE}"/>
          </ac:cxnSpMkLst>
        </pc:cxnChg>
        <pc:cxnChg chg="mod">
          <ac:chgData name="Emma Moll Furseth" userId="5e4655da-34b0-4fcd-8069-e012c48cc811" providerId="ADAL" clId="{B17CDF4B-3448-A942-9102-10B44A0174C2}" dt="2024-01-25T14:24:10.073" v="40" actId="14100"/>
          <ac:cxnSpMkLst>
            <pc:docMk/>
            <pc:sldMk cId="3424942676" sldId="256"/>
            <ac:cxnSpMk id="10" creationId="{E283148D-B8BB-5DD5-3661-6930A3BEB9C1}"/>
          </ac:cxnSpMkLst>
        </pc:cxnChg>
        <pc:cxnChg chg="mod">
          <ac:chgData name="Emma Moll Furseth" userId="5e4655da-34b0-4fcd-8069-e012c48cc811" providerId="ADAL" clId="{B17CDF4B-3448-A942-9102-10B44A0174C2}" dt="2024-01-25T14:24:35.807" v="46" actId="14100"/>
          <ac:cxnSpMkLst>
            <pc:docMk/>
            <pc:sldMk cId="3424942676" sldId="256"/>
            <ac:cxnSpMk id="11" creationId="{9F488D12-32A1-BA67-220D-2030843D1DAB}"/>
          </ac:cxnSpMkLst>
        </pc:cxnChg>
        <pc:cxnChg chg="mod">
          <ac:chgData name="Emma Moll Furseth" userId="5e4655da-34b0-4fcd-8069-e012c48cc811" providerId="ADAL" clId="{B17CDF4B-3448-A942-9102-10B44A0174C2}" dt="2024-01-25T14:24:59.041" v="50" actId="14100"/>
          <ac:cxnSpMkLst>
            <pc:docMk/>
            <pc:sldMk cId="3424942676" sldId="256"/>
            <ac:cxnSpMk id="12" creationId="{6EEF7029-21E5-1520-FC2A-9328CDB45954}"/>
          </ac:cxnSpMkLst>
        </pc:cxnChg>
        <pc:cxnChg chg="mod">
          <ac:chgData name="Emma Moll Furseth" userId="5e4655da-34b0-4fcd-8069-e012c48cc811" providerId="ADAL" clId="{B17CDF4B-3448-A942-9102-10B44A0174C2}" dt="2024-01-25T14:23:40.936" v="35" actId="14100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B17CDF4B-3448-A942-9102-10B44A0174C2}" dt="2024-01-25T14:25:31.292" v="56" actId="14100"/>
          <ac:cxnSpMkLst>
            <pc:docMk/>
            <pc:sldMk cId="3424942676" sldId="256"/>
            <ac:cxnSpMk id="14" creationId="{54E39E32-4852-6D11-1C40-F4ADE853E592}"/>
          </ac:cxnSpMkLst>
        </pc:cxnChg>
        <pc:cxnChg chg="mod">
          <ac:chgData name="Emma Moll Furseth" userId="5e4655da-34b0-4fcd-8069-e012c48cc811" providerId="ADAL" clId="{B17CDF4B-3448-A942-9102-10B44A0174C2}" dt="2024-01-25T14:26:42.547" v="71" actId="14100"/>
          <ac:cxnSpMkLst>
            <pc:docMk/>
            <pc:sldMk cId="3424942676" sldId="256"/>
            <ac:cxnSpMk id="15" creationId="{FE0A396B-42AF-6719-EEF3-32368C245128}"/>
          </ac:cxnSpMkLst>
        </pc:cxnChg>
        <pc:cxnChg chg="mod">
          <ac:chgData name="Emma Moll Furseth" userId="5e4655da-34b0-4fcd-8069-e012c48cc811" providerId="ADAL" clId="{B17CDF4B-3448-A942-9102-10B44A0174C2}" dt="2024-01-25T14:27:03.798" v="75" actId="14100"/>
          <ac:cxnSpMkLst>
            <pc:docMk/>
            <pc:sldMk cId="3424942676" sldId="256"/>
            <ac:cxnSpMk id="16" creationId="{33E085A6-A960-5095-BF24-E95335FD7C19}"/>
          </ac:cxnSpMkLst>
        </pc:cxnChg>
        <pc:cxnChg chg="mod">
          <ac:chgData name="Emma Moll Furseth" userId="5e4655da-34b0-4fcd-8069-e012c48cc811" providerId="ADAL" clId="{B17CDF4B-3448-A942-9102-10B44A0174C2}" dt="2024-01-25T14:28:32.023" v="80" actId="14100"/>
          <ac:cxnSpMkLst>
            <pc:docMk/>
            <pc:sldMk cId="3424942676" sldId="256"/>
            <ac:cxnSpMk id="17" creationId="{60F1CB7A-DB4D-BD4F-0632-A1F875C2D68B}"/>
          </ac:cxnSpMkLst>
        </pc:cxnChg>
        <pc:cxnChg chg="mod">
          <ac:chgData name="Emma Moll Furseth" userId="5e4655da-34b0-4fcd-8069-e012c48cc811" providerId="ADAL" clId="{B17CDF4B-3448-A942-9102-10B44A0174C2}" dt="2024-01-25T14:28:47.755" v="84" actId="14100"/>
          <ac:cxnSpMkLst>
            <pc:docMk/>
            <pc:sldMk cId="3424942676" sldId="256"/>
            <ac:cxnSpMk id="18" creationId="{39493149-56AE-CA13-7734-AD502E52C9AE}"/>
          </ac:cxnSpMkLst>
        </pc:cxnChg>
        <pc:cxnChg chg="mod">
          <ac:chgData name="Emma Moll Furseth" userId="5e4655da-34b0-4fcd-8069-e012c48cc811" providerId="ADAL" clId="{B17CDF4B-3448-A942-9102-10B44A0174C2}" dt="2024-01-25T14:29:11.202" v="88" actId="14100"/>
          <ac:cxnSpMkLst>
            <pc:docMk/>
            <pc:sldMk cId="3424942676" sldId="256"/>
            <ac:cxnSpMk id="19" creationId="{3E9D3EAE-94CD-D91D-BCC6-92D355715F46}"/>
          </ac:cxnSpMkLst>
        </pc:cxnChg>
        <pc:cxnChg chg="mod">
          <ac:chgData name="Emma Moll Furseth" userId="5e4655da-34b0-4fcd-8069-e012c48cc811" providerId="ADAL" clId="{B17CDF4B-3448-A942-9102-10B44A0174C2}" dt="2024-01-25T14:31:12.082" v="93" actId="14100"/>
          <ac:cxnSpMkLst>
            <pc:docMk/>
            <pc:sldMk cId="3424942676" sldId="256"/>
            <ac:cxnSpMk id="20" creationId="{F78997AA-4CAB-32EC-C3FD-456E70CCE118}"/>
          </ac:cxnSpMkLst>
        </pc:cxnChg>
        <pc:cxnChg chg="mod">
          <ac:chgData name="Emma Moll Furseth" userId="5e4655da-34b0-4fcd-8069-e012c48cc811" providerId="ADAL" clId="{B17CDF4B-3448-A942-9102-10B44A0174C2}" dt="2024-01-25T14:33:57.259" v="103" actId="14100"/>
          <ac:cxnSpMkLst>
            <pc:docMk/>
            <pc:sldMk cId="3424942676" sldId="256"/>
            <ac:cxnSpMk id="21" creationId="{66A0D61D-740D-39A3-AA7C-8144C2FA4044}"/>
          </ac:cxnSpMkLst>
        </pc:cxnChg>
        <pc:cxnChg chg="mod">
          <ac:chgData name="Emma Moll Furseth" userId="5e4655da-34b0-4fcd-8069-e012c48cc811" providerId="ADAL" clId="{B17CDF4B-3448-A942-9102-10B44A0174C2}" dt="2024-01-25T14:34:38.561" v="107" actId="14100"/>
          <ac:cxnSpMkLst>
            <pc:docMk/>
            <pc:sldMk cId="3424942676" sldId="256"/>
            <ac:cxnSpMk id="22" creationId="{DC3BBE0E-62AF-3D0E-96B7-A0C852D46814}"/>
          </ac:cxnSpMkLst>
        </pc:cxnChg>
        <pc:cxnChg chg="mod">
          <ac:chgData name="Emma Moll Furseth" userId="5e4655da-34b0-4fcd-8069-e012c48cc811" providerId="ADAL" clId="{B17CDF4B-3448-A942-9102-10B44A0174C2}" dt="2024-01-25T14:35:12.863" v="114" actId="14100"/>
          <ac:cxnSpMkLst>
            <pc:docMk/>
            <pc:sldMk cId="3424942676" sldId="256"/>
            <ac:cxnSpMk id="23" creationId="{DB4EEF48-1EBC-44B3-5A47-ADFBAB316D04}"/>
          </ac:cxnSpMkLst>
        </pc:cxnChg>
        <pc:cxnChg chg="mod">
          <ac:chgData name="Emma Moll Furseth" userId="5e4655da-34b0-4fcd-8069-e012c48cc811" providerId="ADAL" clId="{B17CDF4B-3448-A942-9102-10B44A0174C2}" dt="2024-01-25T14:35:34.984" v="118" actId="14100"/>
          <ac:cxnSpMkLst>
            <pc:docMk/>
            <pc:sldMk cId="3424942676" sldId="256"/>
            <ac:cxnSpMk id="24" creationId="{867EFC39-20D6-C03C-7AA6-68ECEDD46F80}"/>
          </ac:cxnSpMkLst>
        </pc:cxnChg>
        <pc:cxnChg chg="mod">
          <ac:chgData name="Emma Moll Furseth" userId="5e4655da-34b0-4fcd-8069-e012c48cc811" providerId="ADAL" clId="{B17CDF4B-3448-A942-9102-10B44A0174C2}" dt="2024-01-25T14:35:47.784" v="122" actId="14100"/>
          <ac:cxnSpMkLst>
            <pc:docMk/>
            <pc:sldMk cId="3424942676" sldId="256"/>
            <ac:cxnSpMk id="25" creationId="{93C6BC94-3633-EF0D-17BE-56F1DF0B338A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6" creationId="{939A935D-002A-2831-5816-760538F0DB1D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8" creationId="{D2A4A7BF-01A0-039E-ADB2-0CDE622EB1E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29" creationId="{76C26249-38D8-7F50-AD11-F951377DEE1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1" creationId="{F5C77888-14C2-7EED-448E-70325791058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2" creationId="{EA9E4086-DEA7-A271-2648-A80777198D4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3" creationId="{5F0748A1-DDA3-5951-6A40-3E0A5B885F9E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4" creationId="{20E17D13-A9B3-C59A-CCCC-1C176E55C35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8" creationId="{5F73A728-5E91-AED8-29FD-BE54FD82EFED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39" creationId="{940EA384-CC60-A7C3-1EE0-47275AE8E1B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2" creationId="{7091A5EB-318B-1848-0AFA-451F9A764126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4" creationId="{B697A229-2F23-539D-8ACE-50D81C68BB0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7" creationId="{F2D01881-D730-7FFE-9F27-A64127ECD835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49" creationId="{95F3C022-7B08-C5A1-3C26-2E6F5BBD391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51" creationId="{F28C8102-BBB7-745E-2B23-B9279153EC6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55" creationId="{CCBD1107-19DE-3F65-E5D7-C27E2462814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4" creationId="{9A88E721-0EB9-5B96-FF91-0E9A0DCBBA9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6" creationId="{3EBC6994-F7C7-A858-2413-F935277C054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68" creationId="{C4966C5E-3920-1500-1580-C58F9955EAB2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70" creationId="{9D46B893-77A9-F120-218E-159803CA3D7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4" creationId="{80F08BEE-168C-1505-485B-7919A7CD416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5" creationId="{303F16F8-48E9-3E6E-CFDA-8F8B97E56A2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6" creationId="{E1E78CE5-D74A-AB88-2EE7-5074F2BC440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7" creationId="{D4E4C242-A6C1-DE38-86F3-0C435E97211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8" creationId="{6BEACE71-F57C-C8DC-4C52-9DBC2579FF68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99" creationId="{32C2C678-B171-F400-97F5-A4CB9E409931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00" creationId="{F884C4AF-3424-2373-85D7-8EBF36E56E4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01" creationId="{C608E1F0-5C14-4AB2-EAE5-3287DF8340B1}"/>
          </ac:cxnSpMkLst>
        </pc:cxnChg>
        <pc:cxnChg chg="mod">
          <ac:chgData name="Emma Moll Furseth" userId="5e4655da-34b0-4fcd-8069-e012c48cc811" providerId="ADAL" clId="{B17CDF4B-3448-A942-9102-10B44A0174C2}" dt="2024-01-25T14:24:04.705" v="39" actId="14100"/>
          <ac:cxnSpMkLst>
            <pc:docMk/>
            <pc:sldMk cId="3424942676" sldId="256"/>
            <ac:cxnSpMk id="102" creationId="{DD5F2818-D34A-1540-59D7-927787DDD0BB}"/>
          </ac:cxnSpMkLst>
        </pc:cxnChg>
        <pc:cxnChg chg="mod">
          <ac:chgData name="Emma Moll Furseth" userId="5e4655da-34b0-4fcd-8069-e012c48cc811" providerId="ADAL" clId="{B17CDF4B-3448-A942-9102-10B44A0174C2}" dt="2024-01-25T14:24:26.621" v="44" actId="14100"/>
          <ac:cxnSpMkLst>
            <pc:docMk/>
            <pc:sldMk cId="3424942676" sldId="256"/>
            <ac:cxnSpMk id="105" creationId="{14EB2D7E-2BCF-5E41-241E-63F087C4987F}"/>
          </ac:cxnSpMkLst>
        </pc:cxnChg>
        <pc:cxnChg chg="mod">
          <ac:chgData name="Emma Moll Furseth" userId="5e4655da-34b0-4fcd-8069-e012c48cc811" providerId="ADAL" clId="{B17CDF4B-3448-A942-9102-10B44A0174C2}" dt="2024-01-25T14:24:41.705" v="48" actId="14100"/>
          <ac:cxnSpMkLst>
            <pc:docMk/>
            <pc:sldMk cId="3424942676" sldId="256"/>
            <ac:cxnSpMk id="106" creationId="{1084CCF0-1A5F-5292-BA42-71471F5A5DF6}"/>
          </ac:cxnSpMkLst>
        </pc:cxnChg>
        <pc:cxnChg chg="mod">
          <ac:chgData name="Emma Moll Furseth" userId="5e4655da-34b0-4fcd-8069-e012c48cc811" providerId="ADAL" clId="{B17CDF4B-3448-A942-9102-10B44A0174C2}" dt="2024-01-25T14:25:02.907" v="51" actId="14100"/>
          <ac:cxnSpMkLst>
            <pc:docMk/>
            <pc:sldMk cId="3424942676" sldId="256"/>
            <ac:cxnSpMk id="107" creationId="{A95502F1-0EB5-3CA4-6FF3-12E487151166}"/>
          </ac:cxnSpMkLst>
        </pc:cxnChg>
        <pc:cxnChg chg="mod">
          <ac:chgData name="Emma Moll Furseth" userId="5e4655da-34b0-4fcd-8069-e012c48cc811" providerId="ADAL" clId="{B17CDF4B-3448-A942-9102-10B44A0174C2}" dt="2024-01-25T14:25:17.165" v="55" actId="14100"/>
          <ac:cxnSpMkLst>
            <pc:docMk/>
            <pc:sldMk cId="3424942676" sldId="256"/>
            <ac:cxnSpMk id="108" creationId="{DC00B407-4BA2-75D4-FC5B-B19B81EEE675}"/>
          </ac:cxnSpMkLst>
        </pc:cxnChg>
        <pc:cxnChg chg="mod">
          <ac:chgData name="Emma Moll Furseth" userId="5e4655da-34b0-4fcd-8069-e012c48cc811" providerId="ADAL" clId="{B17CDF4B-3448-A942-9102-10B44A0174C2}" dt="2024-01-25T14:26:30.896" v="69" actId="14100"/>
          <ac:cxnSpMkLst>
            <pc:docMk/>
            <pc:sldMk cId="3424942676" sldId="256"/>
            <ac:cxnSpMk id="109" creationId="{3922921D-7945-5D45-ED47-A88ADFEBF232}"/>
          </ac:cxnSpMkLst>
        </pc:cxnChg>
        <pc:cxnChg chg="mod">
          <ac:chgData name="Emma Moll Furseth" userId="5e4655da-34b0-4fcd-8069-e012c48cc811" providerId="ADAL" clId="{B17CDF4B-3448-A942-9102-10B44A0174C2}" dt="2024-01-25T14:26:53.825" v="73" actId="14100"/>
          <ac:cxnSpMkLst>
            <pc:docMk/>
            <pc:sldMk cId="3424942676" sldId="256"/>
            <ac:cxnSpMk id="110" creationId="{CC44B4F1-E396-F13F-00F0-A6571A70C316}"/>
          </ac:cxnSpMkLst>
        </pc:cxnChg>
        <pc:cxnChg chg="mod">
          <ac:chgData name="Emma Moll Furseth" userId="5e4655da-34b0-4fcd-8069-e012c48cc811" providerId="ADAL" clId="{B17CDF4B-3448-A942-9102-10B44A0174C2}" dt="2024-01-25T14:27:11.332" v="77" actId="14100"/>
          <ac:cxnSpMkLst>
            <pc:docMk/>
            <pc:sldMk cId="3424942676" sldId="256"/>
            <ac:cxnSpMk id="111" creationId="{7B2E6CAD-475F-3F34-04BF-D99F2061050A}"/>
          </ac:cxnSpMkLst>
        </pc:cxnChg>
        <pc:cxnChg chg="mod">
          <ac:chgData name="Emma Moll Furseth" userId="5e4655da-34b0-4fcd-8069-e012c48cc811" providerId="ADAL" clId="{B17CDF4B-3448-A942-9102-10B44A0174C2}" dt="2024-01-25T14:28:39.471" v="82" actId="14100"/>
          <ac:cxnSpMkLst>
            <pc:docMk/>
            <pc:sldMk cId="3424942676" sldId="256"/>
            <ac:cxnSpMk id="112" creationId="{B3F97531-C6F8-72A3-77D9-D77E2D1E39EA}"/>
          </ac:cxnSpMkLst>
        </pc:cxnChg>
        <pc:cxnChg chg="mod">
          <ac:chgData name="Emma Moll Furseth" userId="5e4655da-34b0-4fcd-8069-e012c48cc811" providerId="ADAL" clId="{B17CDF4B-3448-A942-9102-10B44A0174C2}" dt="2024-01-25T14:28:55.007" v="86" actId="14100"/>
          <ac:cxnSpMkLst>
            <pc:docMk/>
            <pc:sldMk cId="3424942676" sldId="256"/>
            <ac:cxnSpMk id="113" creationId="{418A2B89-3428-0498-B6A9-3328A46F96B6}"/>
          </ac:cxnSpMkLst>
        </pc:cxnChg>
        <pc:cxnChg chg="mod">
          <ac:chgData name="Emma Moll Furseth" userId="5e4655da-34b0-4fcd-8069-e012c48cc811" providerId="ADAL" clId="{B17CDF4B-3448-A942-9102-10B44A0174C2}" dt="2024-01-25T14:30:15.761" v="91" actId="14100"/>
          <ac:cxnSpMkLst>
            <pc:docMk/>
            <pc:sldMk cId="3424942676" sldId="256"/>
            <ac:cxnSpMk id="114" creationId="{7C3D67AD-6591-EE23-C9C6-0AB8D0078D29}"/>
          </ac:cxnSpMkLst>
        </pc:cxnChg>
        <pc:cxnChg chg="mod">
          <ac:chgData name="Emma Moll Furseth" userId="5e4655da-34b0-4fcd-8069-e012c48cc811" providerId="ADAL" clId="{B17CDF4B-3448-A942-9102-10B44A0174C2}" dt="2024-01-25T14:31:20.067" v="95" actId="14100"/>
          <ac:cxnSpMkLst>
            <pc:docMk/>
            <pc:sldMk cId="3424942676" sldId="256"/>
            <ac:cxnSpMk id="115" creationId="{74531AF5-F5DE-6575-BEAA-A369F2257A6A}"/>
          </ac:cxnSpMkLst>
        </pc:cxnChg>
        <pc:cxnChg chg="mod">
          <ac:chgData name="Emma Moll Furseth" userId="5e4655da-34b0-4fcd-8069-e012c48cc811" providerId="ADAL" clId="{B17CDF4B-3448-A942-9102-10B44A0174C2}" dt="2024-01-25T14:34:32.446" v="105" actId="14100"/>
          <ac:cxnSpMkLst>
            <pc:docMk/>
            <pc:sldMk cId="3424942676" sldId="256"/>
            <ac:cxnSpMk id="116" creationId="{59A03721-0CC9-7059-3B40-34256D698154}"/>
          </ac:cxnSpMkLst>
        </pc:cxnChg>
        <pc:cxnChg chg="mod">
          <ac:chgData name="Emma Moll Furseth" userId="5e4655da-34b0-4fcd-8069-e012c48cc811" providerId="ADAL" clId="{B17CDF4B-3448-A942-9102-10B44A0174C2}" dt="2024-01-25T14:34:47.658" v="109" actId="14100"/>
          <ac:cxnSpMkLst>
            <pc:docMk/>
            <pc:sldMk cId="3424942676" sldId="256"/>
            <ac:cxnSpMk id="117" creationId="{8B50B4ED-169C-296C-2860-45FBBE418324}"/>
          </ac:cxnSpMkLst>
        </pc:cxnChg>
        <pc:cxnChg chg="mod">
          <ac:chgData name="Emma Moll Furseth" userId="5e4655da-34b0-4fcd-8069-e012c48cc811" providerId="ADAL" clId="{B17CDF4B-3448-A942-9102-10B44A0174C2}" dt="2024-01-25T14:35:28.183" v="116" actId="14100"/>
          <ac:cxnSpMkLst>
            <pc:docMk/>
            <pc:sldMk cId="3424942676" sldId="256"/>
            <ac:cxnSpMk id="118" creationId="{1C8ECA32-30A2-FFAD-12F6-A0378F69B23E}"/>
          </ac:cxnSpMkLst>
        </pc:cxnChg>
        <pc:cxnChg chg="mod">
          <ac:chgData name="Emma Moll Furseth" userId="5e4655da-34b0-4fcd-8069-e012c48cc811" providerId="ADAL" clId="{B17CDF4B-3448-A942-9102-10B44A0174C2}" dt="2024-01-25T14:35:42.132" v="120" actId="14100"/>
          <ac:cxnSpMkLst>
            <pc:docMk/>
            <pc:sldMk cId="3424942676" sldId="256"/>
            <ac:cxnSpMk id="119" creationId="{2B6E8AC0-0715-2ECD-6416-917341A7CB37}"/>
          </ac:cxnSpMkLst>
        </pc:cxnChg>
        <pc:cxnChg chg="mod">
          <ac:chgData name="Emma Moll Furseth" userId="5e4655da-34b0-4fcd-8069-e012c48cc811" providerId="ADAL" clId="{B17CDF4B-3448-A942-9102-10B44A0174C2}" dt="2024-01-25T14:23:43.285" v="36" actId="14100"/>
          <ac:cxnSpMkLst>
            <pc:docMk/>
            <pc:sldMk cId="3424942676" sldId="256"/>
            <ac:cxnSpMk id="122" creationId="{D69317E8-B552-AC5F-1CA3-E781AA4D26CC}"/>
          </ac:cxnSpMkLst>
        </pc:cxnChg>
        <pc:cxnChg chg="mod">
          <ac:chgData name="Emma Moll Furseth" userId="5e4655da-34b0-4fcd-8069-e012c48cc811" providerId="ADAL" clId="{B17CDF4B-3448-A942-9102-10B44A0174C2}" dt="2024-01-25T14:24:18.339" v="42" actId="14100"/>
          <ac:cxnSpMkLst>
            <pc:docMk/>
            <pc:sldMk cId="3424942676" sldId="256"/>
            <ac:cxnSpMk id="123" creationId="{CCC2C461-9641-1706-650F-C152093F4993}"/>
          </ac:cxnSpMkLst>
        </pc:cxnChg>
        <pc:cxnChg chg="mod">
          <ac:chgData name="Emma Moll Furseth" userId="5e4655da-34b0-4fcd-8069-e012c48cc811" providerId="ADAL" clId="{B17CDF4B-3448-A942-9102-10B44A0174C2}" dt="2024-01-25T14:24:14.893" v="41" actId="14100"/>
          <ac:cxnSpMkLst>
            <pc:docMk/>
            <pc:sldMk cId="3424942676" sldId="256"/>
            <ac:cxnSpMk id="124" creationId="{729C7599-8E8C-DB77-4AC4-1BF6F8097019}"/>
          </ac:cxnSpMkLst>
        </pc:cxnChg>
        <pc:cxnChg chg="mod">
          <ac:chgData name="Emma Moll Furseth" userId="5e4655da-34b0-4fcd-8069-e012c48cc811" providerId="ADAL" clId="{B17CDF4B-3448-A942-9102-10B44A0174C2}" dt="2024-01-25T14:24:23.638" v="43" actId="14100"/>
          <ac:cxnSpMkLst>
            <pc:docMk/>
            <pc:sldMk cId="3424942676" sldId="256"/>
            <ac:cxnSpMk id="125" creationId="{6214350C-264B-9866-5142-8412511ED516}"/>
          </ac:cxnSpMkLst>
        </pc:cxnChg>
        <pc:cxnChg chg="mod">
          <ac:chgData name="Emma Moll Furseth" userId="5e4655da-34b0-4fcd-8069-e012c48cc811" providerId="ADAL" clId="{B17CDF4B-3448-A942-9102-10B44A0174C2}" dt="2024-01-25T14:24:30.788" v="45" actId="14100"/>
          <ac:cxnSpMkLst>
            <pc:docMk/>
            <pc:sldMk cId="3424942676" sldId="256"/>
            <ac:cxnSpMk id="126" creationId="{A2656B85-4786-80E0-7476-65429742CE86}"/>
          </ac:cxnSpMkLst>
        </pc:cxnChg>
        <pc:cxnChg chg="mod">
          <ac:chgData name="Emma Moll Furseth" userId="5e4655da-34b0-4fcd-8069-e012c48cc811" providerId="ADAL" clId="{B17CDF4B-3448-A942-9102-10B44A0174C2}" dt="2024-01-25T14:24:39.090" v="47" actId="14100"/>
          <ac:cxnSpMkLst>
            <pc:docMk/>
            <pc:sldMk cId="3424942676" sldId="256"/>
            <ac:cxnSpMk id="127" creationId="{D3B89454-5F66-CDF7-2082-BF2B9BC84190}"/>
          </ac:cxnSpMkLst>
        </pc:cxnChg>
        <pc:cxnChg chg="mod">
          <ac:chgData name="Emma Moll Furseth" userId="5e4655da-34b0-4fcd-8069-e012c48cc811" providerId="ADAL" clId="{B17CDF4B-3448-A942-9102-10B44A0174C2}" dt="2024-01-25T14:24:46.675" v="49" actId="14100"/>
          <ac:cxnSpMkLst>
            <pc:docMk/>
            <pc:sldMk cId="3424942676" sldId="256"/>
            <ac:cxnSpMk id="128" creationId="{14D160C8-A770-E2A3-E5A6-91F385E1B41C}"/>
          </ac:cxnSpMkLst>
        </pc:cxnChg>
        <pc:cxnChg chg="mod">
          <ac:chgData name="Emma Moll Furseth" userId="5e4655da-34b0-4fcd-8069-e012c48cc811" providerId="ADAL" clId="{B17CDF4B-3448-A942-9102-10B44A0174C2}" dt="2024-01-25T14:25:08.159" v="52" actId="14100"/>
          <ac:cxnSpMkLst>
            <pc:docMk/>
            <pc:sldMk cId="3424942676" sldId="256"/>
            <ac:cxnSpMk id="129" creationId="{3F68DFCB-05A9-9CB2-0D18-6AAB19D6CB3A}"/>
          </ac:cxnSpMkLst>
        </pc:cxnChg>
        <pc:cxnChg chg="mod">
          <ac:chgData name="Emma Moll Furseth" userId="5e4655da-34b0-4fcd-8069-e012c48cc811" providerId="ADAL" clId="{B17CDF4B-3448-A942-9102-10B44A0174C2}" dt="2024-01-25T14:25:10.424" v="53" actId="14100"/>
          <ac:cxnSpMkLst>
            <pc:docMk/>
            <pc:sldMk cId="3424942676" sldId="256"/>
            <ac:cxnSpMk id="130" creationId="{0D74BEA5-D1E5-1814-0C36-86F65891B4F0}"/>
          </ac:cxnSpMkLst>
        </pc:cxnChg>
        <pc:cxnChg chg="mod">
          <ac:chgData name="Emma Moll Furseth" userId="5e4655da-34b0-4fcd-8069-e012c48cc811" providerId="ADAL" clId="{B17CDF4B-3448-A942-9102-10B44A0174C2}" dt="2024-01-25T14:25:40.243" v="58" actId="14100"/>
          <ac:cxnSpMkLst>
            <pc:docMk/>
            <pc:sldMk cId="3424942676" sldId="256"/>
            <ac:cxnSpMk id="131" creationId="{DCB5CDAB-979D-3A54-CF90-05540F6699DD}"/>
          </ac:cxnSpMkLst>
        </pc:cxnChg>
        <pc:cxnChg chg="mod">
          <ac:chgData name="Emma Moll Furseth" userId="5e4655da-34b0-4fcd-8069-e012c48cc811" providerId="ADAL" clId="{B17CDF4B-3448-A942-9102-10B44A0174C2}" dt="2024-01-25T14:25:34.409" v="57" actId="14100"/>
          <ac:cxnSpMkLst>
            <pc:docMk/>
            <pc:sldMk cId="3424942676" sldId="256"/>
            <ac:cxnSpMk id="132" creationId="{59D5E103-7D01-E072-7F72-65C135DA15F7}"/>
          </ac:cxnSpMkLst>
        </pc:cxnChg>
        <pc:cxnChg chg="mod">
          <ac:chgData name="Emma Moll Furseth" userId="5e4655da-34b0-4fcd-8069-e012c48cc811" providerId="ADAL" clId="{B17CDF4B-3448-A942-9102-10B44A0174C2}" dt="2024-01-25T14:26:22.980" v="68" actId="14100"/>
          <ac:cxnSpMkLst>
            <pc:docMk/>
            <pc:sldMk cId="3424942676" sldId="256"/>
            <ac:cxnSpMk id="133" creationId="{6250DA45-7A63-A112-EB0A-D6CB4A811D9F}"/>
          </ac:cxnSpMkLst>
        </pc:cxnChg>
        <pc:cxnChg chg="mod">
          <ac:chgData name="Emma Moll Furseth" userId="5e4655da-34b0-4fcd-8069-e012c48cc811" providerId="ADAL" clId="{B17CDF4B-3448-A942-9102-10B44A0174C2}" dt="2024-01-25T14:26:35.980" v="70" actId="14100"/>
          <ac:cxnSpMkLst>
            <pc:docMk/>
            <pc:sldMk cId="3424942676" sldId="256"/>
            <ac:cxnSpMk id="134" creationId="{37AA0CF4-78CA-7865-964C-93AE814B5F01}"/>
          </ac:cxnSpMkLst>
        </pc:cxnChg>
        <pc:cxnChg chg="mod">
          <ac:chgData name="Emma Moll Furseth" userId="5e4655da-34b0-4fcd-8069-e012c48cc811" providerId="ADAL" clId="{B17CDF4B-3448-A942-9102-10B44A0174C2}" dt="2024-01-25T14:26:49.914" v="72" actId="14100"/>
          <ac:cxnSpMkLst>
            <pc:docMk/>
            <pc:sldMk cId="3424942676" sldId="256"/>
            <ac:cxnSpMk id="135" creationId="{8430238C-2D00-B99C-B0B0-FC1AA0F6504D}"/>
          </ac:cxnSpMkLst>
        </pc:cxnChg>
        <pc:cxnChg chg="mod">
          <ac:chgData name="Emma Moll Furseth" userId="5e4655da-34b0-4fcd-8069-e012c48cc811" providerId="ADAL" clId="{B17CDF4B-3448-A942-9102-10B44A0174C2}" dt="2024-01-25T14:26:57.400" v="74" actId="14100"/>
          <ac:cxnSpMkLst>
            <pc:docMk/>
            <pc:sldMk cId="3424942676" sldId="256"/>
            <ac:cxnSpMk id="136" creationId="{74573904-1DAE-771F-B6FD-D70C57E9960F}"/>
          </ac:cxnSpMkLst>
        </pc:cxnChg>
        <pc:cxnChg chg="mod">
          <ac:chgData name="Emma Moll Furseth" userId="5e4655da-34b0-4fcd-8069-e012c48cc811" providerId="ADAL" clId="{B17CDF4B-3448-A942-9102-10B44A0174C2}" dt="2024-01-25T14:27:07.647" v="76" actId="14100"/>
          <ac:cxnSpMkLst>
            <pc:docMk/>
            <pc:sldMk cId="3424942676" sldId="256"/>
            <ac:cxnSpMk id="137" creationId="{C2435D34-1865-4D18-04BE-BCBDDE3FD27F}"/>
          </ac:cxnSpMkLst>
        </pc:cxnChg>
        <pc:cxnChg chg="mod">
          <ac:chgData name="Emma Moll Furseth" userId="5e4655da-34b0-4fcd-8069-e012c48cc811" providerId="ADAL" clId="{B17CDF4B-3448-A942-9102-10B44A0174C2}" dt="2024-01-25T14:27:15.183" v="78" actId="14100"/>
          <ac:cxnSpMkLst>
            <pc:docMk/>
            <pc:sldMk cId="3424942676" sldId="256"/>
            <ac:cxnSpMk id="138" creationId="{F95E2F4B-F4DF-AFDF-37A1-3CDC3D671D09}"/>
          </ac:cxnSpMkLst>
        </pc:cxnChg>
        <pc:cxnChg chg="mod">
          <ac:chgData name="Emma Moll Furseth" userId="5e4655da-34b0-4fcd-8069-e012c48cc811" providerId="ADAL" clId="{B17CDF4B-3448-A942-9102-10B44A0174C2}" dt="2024-01-25T14:28:35.737" v="81" actId="14100"/>
          <ac:cxnSpMkLst>
            <pc:docMk/>
            <pc:sldMk cId="3424942676" sldId="256"/>
            <ac:cxnSpMk id="139" creationId="{3AF660F2-9202-E06A-29D5-39BFA1370775}"/>
          </ac:cxnSpMkLst>
        </pc:cxnChg>
        <pc:cxnChg chg="mod">
          <ac:chgData name="Emma Moll Furseth" userId="5e4655da-34b0-4fcd-8069-e012c48cc811" providerId="ADAL" clId="{B17CDF4B-3448-A942-9102-10B44A0174C2}" dt="2024-01-25T14:28:43.274" v="83" actId="14100"/>
          <ac:cxnSpMkLst>
            <pc:docMk/>
            <pc:sldMk cId="3424942676" sldId="256"/>
            <ac:cxnSpMk id="140" creationId="{8B3C410D-C3B3-33E8-6AE7-4918AC7E5FE8}"/>
          </ac:cxnSpMkLst>
        </pc:cxnChg>
        <pc:cxnChg chg="mod">
          <ac:chgData name="Emma Moll Furseth" userId="5e4655da-34b0-4fcd-8069-e012c48cc811" providerId="ADAL" clId="{B17CDF4B-3448-A942-9102-10B44A0174C2}" dt="2024-01-25T14:28:51.772" v="85" actId="14100"/>
          <ac:cxnSpMkLst>
            <pc:docMk/>
            <pc:sldMk cId="3424942676" sldId="256"/>
            <ac:cxnSpMk id="141" creationId="{59F0B358-614A-15D8-FAF0-B96FFAA9F504}"/>
          </ac:cxnSpMkLst>
        </pc:cxnChg>
        <pc:cxnChg chg="mod">
          <ac:chgData name="Emma Moll Furseth" userId="5e4655da-34b0-4fcd-8069-e012c48cc811" providerId="ADAL" clId="{B17CDF4B-3448-A942-9102-10B44A0174C2}" dt="2024-01-25T14:29:07.407" v="87" actId="14100"/>
          <ac:cxnSpMkLst>
            <pc:docMk/>
            <pc:sldMk cId="3424942676" sldId="256"/>
            <ac:cxnSpMk id="142" creationId="{5A90EA69-EB55-76A6-8F7B-1A383E3D9D0B}"/>
          </ac:cxnSpMkLst>
        </pc:cxnChg>
        <pc:cxnChg chg="mod">
          <ac:chgData name="Emma Moll Furseth" userId="5e4655da-34b0-4fcd-8069-e012c48cc811" providerId="ADAL" clId="{B17CDF4B-3448-A942-9102-10B44A0174C2}" dt="2024-01-25T14:29:57.878" v="89" actId="14100"/>
          <ac:cxnSpMkLst>
            <pc:docMk/>
            <pc:sldMk cId="3424942676" sldId="256"/>
            <ac:cxnSpMk id="143" creationId="{A32FF1B0-DAC1-BABA-62B2-0ECCBC2B2F49}"/>
          </ac:cxnSpMkLst>
        </pc:cxnChg>
        <pc:cxnChg chg="mod">
          <ac:chgData name="Emma Moll Furseth" userId="5e4655da-34b0-4fcd-8069-e012c48cc811" providerId="ADAL" clId="{B17CDF4B-3448-A942-9102-10B44A0174C2}" dt="2024-01-25T14:30:22.378" v="92" actId="14100"/>
          <ac:cxnSpMkLst>
            <pc:docMk/>
            <pc:sldMk cId="3424942676" sldId="256"/>
            <ac:cxnSpMk id="144" creationId="{A75A98FF-EAC5-1112-20ED-5926DB933733}"/>
          </ac:cxnSpMkLst>
        </pc:cxnChg>
        <pc:cxnChg chg="mod">
          <ac:chgData name="Emma Moll Furseth" userId="5e4655da-34b0-4fcd-8069-e012c48cc811" providerId="ADAL" clId="{B17CDF4B-3448-A942-9102-10B44A0174C2}" dt="2024-01-25T14:31:15.432" v="94" actId="14100"/>
          <ac:cxnSpMkLst>
            <pc:docMk/>
            <pc:sldMk cId="3424942676" sldId="256"/>
            <ac:cxnSpMk id="145" creationId="{6E8E7ACC-7B34-4137-EB3C-D71FED772261}"/>
          </ac:cxnSpMkLst>
        </pc:cxnChg>
        <pc:cxnChg chg="mod">
          <ac:chgData name="Emma Moll Furseth" userId="5e4655da-34b0-4fcd-8069-e012c48cc811" providerId="ADAL" clId="{B17CDF4B-3448-A942-9102-10B44A0174C2}" dt="2024-01-25T14:31:23.765" v="96" actId="14100"/>
          <ac:cxnSpMkLst>
            <pc:docMk/>
            <pc:sldMk cId="3424942676" sldId="256"/>
            <ac:cxnSpMk id="146" creationId="{C0B07BFE-81B0-AAD6-A0BD-5FDCFCA7BDF2}"/>
          </ac:cxnSpMkLst>
        </pc:cxnChg>
        <pc:cxnChg chg="mod">
          <ac:chgData name="Emma Moll Furseth" userId="5e4655da-34b0-4fcd-8069-e012c48cc811" providerId="ADAL" clId="{B17CDF4B-3448-A942-9102-10B44A0174C2}" dt="2024-01-25T14:34:01.209" v="104" actId="14100"/>
          <ac:cxnSpMkLst>
            <pc:docMk/>
            <pc:sldMk cId="3424942676" sldId="256"/>
            <ac:cxnSpMk id="147" creationId="{E3FB3ECB-DA39-7DF7-89E4-885FC1B686F5}"/>
          </ac:cxnSpMkLst>
        </pc:cxnChg>
        <pc:cxnChg chg="mod">
          <ac:chgData name="Emma Moll Furseth" userId="5e4655da-34b0-4fcd-8069-e012c48cc811" providerId="ADAL" clId="{B17CDF4B-3448-A942-9102-10B44A0174C2}" dt="2024-01-25T14:34:35.862" v="106" actId="14100"/>
          <ac:cxnSpMkLst>
            <pc:docMk/>
            <pc:sldMk cId="3424942676" sldId="256"/>
            <ac:cxnSpMk id="148" creationId="{865E20AB-63E3-EB57-29F9-95FCB08EFBD2}"/>
          </ac:cxnSpMkLst>
        </pc:cxnChg>
        <pc:cxnChg chg="mod">
          <ac:chgData name="Emma Moll Furseth" userId="5e4655da-34b0-4fcd-8069-e012c48cc811" providerId="ADAL" clId="{B17CDF4B-3448-A942-9102-10B44A0174C2}" dt="2024-01-25T14:35:02.099" v="112" actId="14100"/>
          <ac:cxnSpMkLst>
            <pc:docMk/>
            <pc:sldMk cId="3424942676" sldId="256"/>
            <ac:cxnSpMk id="149" creationId="{E39ABF8E-53E4-DA7B-59F8-933498FB3BF5}"/>
          </ac:cxnSpMkLst>
        </pc:cxnChg>
        <pc:cxnChg chg="mod">
          <ac:chgData name="Emma Moll Furseth" userId="5e4655da-34b0-4fcd-8069-e012c48cc811" providerId="ADAL" clId="{B17CDF4B-3448-A942-9102-10B44A0174C2}" dt="2024-01-25T14:35:09.114" v="113" actId="14100"/>
          <ac:cxnSpMkLst>
            <pc:docMk/>
            <pc:sldMk cId="3424942676" sldId="256"/>
            <ac:cxnSpMk id="150" creationId="{55D57E58-C949-70C3-8152-703C546CF1BA}"/>
          </ac:cxnSpMkLst>
        </pc:cxnChg>
        <pc:cxnChg chg="mod">
          <ac:chgData name="Emma Moll Furseth" userId="5e4655da-34b0-4fcd-8069-e012c48cc811" providerId="ADAL" clId="{B17CDF4B-3448-A942-9102-10B44A0174C2}" dt="2024-01-25T14:35:16.887" v="115" actId="14100"/>
          <ac:cxnSpMkLst>
            <pc:docMk/>
            <pc:sldMk cId="3424942676" sldId="256"/>
            <ac:cxnSpMk id="151" creationId="{7EC9F450-60E3-0170-7842-26C956D04B6F}"/>
          </ac:cxnSpMkLst>
        </pc:cxnChg>
        <pc:cxnChg chg="mod">
          <ac:chgData name="Emma Moll Furseth" userId="5e4655da-34b0-4fcd-8069-e012c48cc811" providerId="ADAL" clId="{B17CDF4B-3448-A942-9102-10B44A0174C2}" dt="2024-01-25T14:35:32.051" v="117" actId="14100"/>
          <ac:cxnSpMkLst>
            <pc:docMk/>
            <pc:sldMk cId="3424942676" sldId="256"/>
            <ac:cxnSpMk id="152" creationId="{11E997CD-41E0-2F87-5A4E-4AE47B14CB7D}"/>
          </ac:cxnSpMkLst>
        </pc:cxnChg>
        <pc:cxnChg chg="mod">
          <ac:chgData name="Emma Moll Furseth" userId="5e4655da-34b0-4fcd-8069-e012c48cc811" providerId="ADAL" clId="{B17CDF4B-3448-A942-9102-10B44A0174C2}" dt="2024-01-25T14:35:38.483" v="119" actId="14100"/>
          <ac:cxnSpMkLst>
            <pc:docMk/>
            <pc:sldMk cId="3424942676" sldId="256"/>
            <ac:cxnSpMk id="153" creationId="{A2EFC8B1-3DB6-B9AD-744F-7320869D06CD}"/>
          </ac:cxnSpMkLst>
        </pc:cxnChg>
        <pc:cxnChg chg="mod">
          <ac:chgData name="Emma Moll Furseth" userId="5e4655da-34b0-4fcd-8069-e012c48cc811" providerId="ADAL" clId="{B17CDF4B-3448-A942-9102-10B44A0174C2}" dt="2024-01-25T14:35:45.449" v="121" actId="14100"/>
          <ac:cxnSpMkLst>
            <pc:docMk/>
            <pc:sldMk cId="3424942676" sldId="256"/>
            <ac:cxnSpMk id="154" creationId="{743292FF-17F7-AD75-E21C-2467446DE4CB}"/>
          </ac:cxnSpMkLst>
        </pc:cxnChg>
        <pc:cxnChg chg="mod">
          <ac:chgData name="Emma Moll Furseth" userId="5e4655da-34b0-4fcd-8069-e012c48cc811" providerId="ADAL" clId="{B17CDF4B-3448-A942-9102-10B44A0174C2}" dt="2024-01-25T14:35:50.584" v="123" actId="14100"/>
          <ac:cxnSpMkLst>
            <pc:docMk/>
            <pc:sldMk cId="3424942676" sldId="256"/>
            <ac:cxnSpMk id="155" creationId="{38B1F2F3-2F19-40D7-7FC8-7FD87C8C8E4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6" creationId="{DA0753F1-86CA-5FE6-E7AB-A2AB8F23C6F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8" creationId="{7C937DB3-A569-FD26-0B07-910063F20A5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59" creationId="{7B4AA190-0F5B-04A8-F6A9-1BECD317893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0" creationId="{C439BB39-AF56-796D-88AF-6EC073CAC6AA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1" creationId="{424D88FC-4EBA-CDBD-CB91-C2154D1D1E64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2" creationId="{872A8A45-CCC6-8718-8D6B-3AA6AD572F03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3" creationId="{750DC4D5-1306-1492-7E05-3F0E341B3C4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4" creationId="{2B41E953-F355-E5FA-044A-47F13A1F9BF5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5" creationId="{B67E66F5-1BC5-A458-9165-685B51F5367C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6" creationId="{5602B3D2-8549-DD96-64C1-78A4A5832AB6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7" creationId="{064F7BB3-3867-0D36-9A3D-6031882B98E7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8" creationId="{C9B61981-703A-71A6-0852-5981EB68CE59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69" creationId="{75079AE4-572F-A06B-B3AC-11F103641A6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0" creationId="{D499A682-2B6C-56D1-D0AC-6AC60E2E1A80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1" creationId="{04522C82-F54D-1027-E47E-6B7517952A6F}"/>
          </ac:cxnSpMkLst>
        </pc:cxnChg>
        <pc:cxnChg chg="mod">
          <ac:chgData name="Emma Moll Furseth" userId="5e4655da-34b0-4fcd-8069-e012c48cc811" providerId="ADAL" clId="{B17CDF4B-3448-A942-9102-10B44A0174C2}" dt="2024-01-25T14:22:14.966" v="6"/>
          <ac:cxnSpMkLst>
            <pc:docMk/>
            <pc:sldMk cId="3424942676" sldId="256"/>
            <ac:cxnSpMk id="172" creationId="{74AA21F8-4DEB-64AC-2822-6AA7D64F9F7A}"/>
          </ac:cxnSpMkLst>
        </pc:cxnChg>
        <pc:cxnChg chg="mod">
          <ac:chgData name="Emma Moll Furseth" userId="5e4655da-34b0-4fcd-8069-e012c48cc811" providerId="ADAL" clId="{B17CDF4B-3448-A942-9102-10B44A0174C2}" dt="2024-01-25T14:33:51.443" v="100" actId="1076"/>
          <ac:cxnSpMkLst>
            <pc:docMk/>
            <pc:sldMk cId="3424942676" sldId="256"/>
            <ac:cxnSpMk id="173" creationId="{C5F33A42-459D-3ED4-3BD6-1B0189FCFC3B}"/>
          </ac:cxnSpMkLst>
        </pc:cxnChg>
        <pc:cxnChg chg="add mod">
          <ac:chgData name="Emma Moll Furseth" userId="5e4655da-34b0-4fcd-8069-e012c48cc811" providerId="ADAL" clId="{B17CDF4B-3448-A942-9102-10B44A0174C2}" dt="2024-01-25T14:26:05.224" v="67" actId="1035"/>
          <ac:cxnSpMkLst>
            <pc:docMk/>
            <pc:sldMk cId="3424942676" sldId="256"/>
            <ac:cxnSpMk id="369" creationId="{4DCB3E7B-EACE-AB66-9FFC-791F638E3071}"/>
          </ac:cxnSpMkLst>
        </pc:cxnChg>
        <pc:cxnChg chg="add mod">
          <ac:chgData name="Emma Moll Furseth" userId="5e4655da-34b0-4fcd-8069-e012c48cc811" providerId="ADAL" clId="{B17CDF4B-3448-A942-9102-10B44A0174C2}" dt="2024-01-25T14:36:09.750" v="126" actId="1076"/>
          <ac:cxnSpMkLst>
            <pc:docMk/>
            <pc:sldMk cId="3424942676" sldId="256"/>
            <ac:cxnSpMk id="419" creationId="{7D1FBF77-0D29-FDD7-B967-B87553A26B2F}"/>
          </ac:cxnSpMkLst>
        </pc:cxnChg>
        <pc:cxnChg chg="add mod">
          <ac:chgData name="Emma Moll Furseth" userId="5e4655da-34b0-4fcd-8069-e012c48cc811" providerId="ADAL" clId="{B17CDF4B-3448-A942-9102-10B44A0174C2}" dt="2024-01-25T14:36:24.823" v="128" actId="1076"/>
          <ac:cxnSpMkLst>
            <pc:docMk/>
            <pc:sldMk cId="3424942676" sldId="256"/>
            <ac:cxnSpMk id="420" creationId="{15F41879-5F30-7EF3-44A2-47809A2F3380}"/>
          </ac:cxnSpMkLst>
        </pc:cxnChg>
        <pc:cxnChg chg="add mod">
          <ac:chgData name="Emma Moll Furseth" userId="5e4655da-34b0-4fcd-8069-e012c48cc811" providerId="ADAL" clId="{B17CDF4B-3448-A942-9102-10B44A0174C2}" dt="2024-01-25T14:37:33.807" v="130" actId="1076"/>
          <ac:cxnSpMkLst>
            <pc:docMk/>
            <pc:sldMk cId="3424942676" sldId="256"/>
            <ac:cxnSpMk id="421" creationId="{B969F1BB-C0C9-6836-BF71-6F5B70A7A04C}"/>
          </ac:cxnSpMkLst>
        </pc:cxnChg>
      </pc:sldChg>
      <pc:sldMasterChg chg="modSp modSldLayout">
        <pc:chgData name="Emma Moll Furseth" userId="5e4655da-34b0-4fcd-8069-e012c48cc811" providerId="ADAL" clId="{B17CDF4B-3448-A942-9102-10B44A0174C2}" dt="2024-01-25T14:22:14.966" v="6"/>
        <pc:sldMasterMkLst>
          <pc:docMk/>
          <pc:sldMasterMk cId="450563959" sldId="2147483648"/>
        </pc:sldMasterMkLst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2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3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4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5" creationId="{00000000-0000-0000-0000-000000000000}"/>
          </ac:spMkLst>
        </pc:spChg>
        <pc:spChg chg="mod">
          <ac:chgData name="Emma Moll Furseth" userId="5e4655da-34b0-4fcd-8069-e012c48cc811" providerId="ADAL" clId="{B17CDF4B-3448-A942-9102-10B44A0174C2}" dt="2024-01-25T14:22:14.966" v="6"/>
          <ac:spMkLst>
            <pc:docMk/>
            <pc:sldMasterMk cId="450563959" sldId="2147483648"/>
            <ac:spMk id="6" creationId="{00000000-0000-0000-0000-000000000000}"/>
          </ac:spMkLst>
        </pc:sp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161660118" sldId="2147483649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161660118" sldId="2147483649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161660118" sldId="2147483649"/>
              <ac:spMk id="3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013714516" sldId="2147483651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013714516" sldId="2147483651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013714516" sldId="2147483651"/>
              <ac:spMk id="3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2771968318" sldId="2147483652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771968318" sldId="2147483652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771968318" sldId="2147483652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786149928" sldId="2147483653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4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5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786149928" sldId="2147483653"/>
              <ac:spMk id="6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904532810" sldId="2147483656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904532810" sldId="2147483656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2934600751" sldId="2147483657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3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2934600751" sldId="2147483657"/>
              <ac:spMk id="4" creationId="{00000000-0000-0000-0000-000000000000}"/>
            </ac:spMkLst>
          </pc:spChg>
        </pc:sldLayoutChg>
        <pc:sldLayoutChg chg="modSp">
          <pc:chgData name="Emma Moll Furseth" userId="5e4655da-34b0-4fcd-8069-e012c48cc811" providerId="ADAL" clId="{B17CDF4B-3448-A942-9102-10B44A0174C2}" dt="2024-01-25T14:22:14.966" v="6"/>
          <pc:sldLayoutMkLst>
            <pc:docMk/>
            <pc:sldMasterMk cId="450563959" sldId="2147483648"/>
            <pc:sldLayoutMk cId="133512830" sldId="2147483659"/>
          </pc:sldLayoutMkLst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33512830" sldId="2147483659"/>
              <ac:spMk id="2" creationId="{00000000-0000-0000-0000-000000000000}"/>
            </ac:spMkLst>
          </pc:spChg>
          <pc:spChg chg="mod">
            <ac:chgData name="Emma Moll Furseth" userId="5e4655da-34b0-4fcd-8069-e012c48cc811" providerId="ADAL" clId="{B17CDF4B-3448-A942-9102-10B44A0174C2}" dt="2024-01-25T14:22:14.966" v="6"/>
            <ac:spMkLst>
              <pc:docMk/>
              <pc:sldMasterMk cId="450563959" sldId="2147483648"/>
              <pc:sldLayoutMk cId="13351283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Erik Nielsen" userId="3e50f144-a343-4436-af48-77b6a2049ee7" providerId="ADAL" clId="{C1F84DEF-2A78-4592-8CC5-FC88164E259A}"/>
    <pc:docChg chg="custSel modSld">
      <pc:chgData name="Erik Nielsen" userId="3e50f144-a343-4436-af48-77b6a2049ee7" providerId="ADAL" clId="{C1F84DEF-2A78-4592-8CC5-FC88164E259A}" dt="2024-01-04T10:17:28.904" v="12" actId="478"/>
      <pc:docMkLst>
        <pc:docMk/>
      </pc:docMkLst>
      <pc:sldChg chg="addSp delSp modSp mod">
        <pc:chgData name="Erik Nielsen" userId="3e50f144-a343-4436-af48-77b6a2049ee7" providerId="ADAL" clId="{C1F84DEF-2A78-4592-8CC5-FC88164E259A}" dt="2024-01-04T10:17:28.904" v="12" actId="478"/>
        <pc:sldMkLst>
          <pc:docMk/>
          <pc:sldMk cId="3424942676" sldId="256"/>
        </pc:sldMkLst>
        <pc:cxnChg chg="add del mod">
          <ac:chgData name="Erik Nielsen" userId="3e50f144-a343-4436-af48-77b6a2049ee7" providerId="ADAL" clId="{C1F84DEF-2A78-4592-8CC5-FC88164E259A}" dt="2024-01-04T10:17:00.777" v="1"/>
          <ac:cxnSpMkLst>
            <pc:docMk/>
            <pc:sldMk cId="3424942676" sldId="256"/>
            <ac:cxnSpMk id="3" creationId="{D2608DEF-2502-D8A3-9DD1-B2C29D13C9F6}"/>
          </ac:cxnSpMkLst>
        </pc:cxnChg>
        <pc:cxnChg chg="add del mod">
          <ac:chgData name="Erik Nielsen" userId="3e50f144-a343-4436-af48-77b6a2049ee7" providerId="ADAL" clId="{C1F84DEF-2A78-4592-8CC5-FC88164E259A}" dt="2024-01-04T10:17:28.904" v="12" actId="478"/>
          <ac:cxnSpMkLst>
            <pc:docMk/>
            <pc:sldMk cId="3424942676" sldId="256"/>
            <ac:cxnSpMk id="4" creationId="{BFC91AF6-A084-1FAF-0C77-6FE7F3FFAB7E}"/>
          </ac:cxnSpMkLst>
        </pc:cxnChg>
      </pc:sldChg>
    </pc:docChg>
  </pc:docChgLst>
  <pc:docChgLst>
    <pc:chgData name="Emma Moll Furseth" userId="S::emma.furseth@folkemoedet.dk::5e4655da-34b0-4fcd-8069-e012c48cc811" providerId="AD" clId="Web-{CBA64BE9-49C8-485D-A652-174C3DEB07CB}"/>
    <pc:docChg chg="modSld">
      <pc:chgData name="Emma Moll Furseth" userId="S::emma.furseth@folkemoedet.dk::5e4655da-34b0-4fcd-8069-e012c48cc811" providerId="AD" clId="Web-{CBA64BE9-49C8-485D-A652-174C3DEB07CB}" dt="2024-01-03T16:04:27.301" v="1"/>
      <pc:docMkLst>
        <pc:docMk/>
      </pc:docMkLst>
      <pc:sldChg chg="delSp">
        <pc:chgData name="Emma Moll Furseth" userId="S::emma.furseth@folkemoedet.dk::5e4655da-34b0-4fcd-8069-e012c48cc811" providerId="AD" clId="Web-{CBA64BE9-49C8-485D-A652-174C3DEB07CB}" dt="2024-01-03T16:04:27.301" v="1"/>
        <pc:sldMkLst>
          <pc:docMk/>
          <pc:sldMk cId="3424942676" sldId="256"/>
        </pc:sldMkLst>
        <pc:spChg chg="del">
          <ac:chgData name="Emma Moll Furseth" userId="S::emma.furseth@folkemoedet.dk::5e4655da-34b0-4fcd-8069-e012c48cc811" providerId="AD" clId="Web-{CBA64BE9-49C8-485D-A652-174C3DEB07CB}" dt="2024-01-03T16:04:27.301" v="1"/>
          <ac:spMkLst>
            <pc:docMk/>
            <pc:sldMk cId="3424942676" sldId="256"/>
            <ac:spMk id="2" creationId="{00000000-0000-0000-0000-000000000000}"/>
          </ac:spMkLst>
        </pc:spChg>
        <pc:spChg chg="del">
          <ac:chgData name="Emma Moll Furseth" userId="S::emma.furseth@folkemoedet.dk::5e4655da-34b0-4fcd-8069-e012c48cc811" providerId="AD" clId="Web-{CBA64BE9-49C8-485D-A652-174C3DEB07CB}" dt="2024-01-03T16:04:25.660" v="0"/>
          <ac:spMkLst>
            <pc:docMk/>
            <pc:sldMk cId="3424942676" sldId="256"/>
            <ac:spMk id="3" creationId="{00000000-0000-0000-0000-000000000000}"/>
          </ac:spMkLst>
        </pc:spChg>
      </pc:sldChg>
    </pc:docChg>
  </pc:docChgLst>
  <pc:docChgLst>
    <pc:chgData name="Emma Moll Furseth" userId="5e4655da-34b0-4fcd-8069-e012c48cc811" providerId="ADAL" clId="{2A27E1C4-80B2-A040-AFF8-4AA5CDC53F13}"/>
    <pc:docChg chg="undo custSel modSld">
      <pc:chgData name="Emma Moll Furseth" userId="5e4655da-34b0-4fcd-8069-e012c48cc811" providerId="ADAL" clId="{2A27E1C4-80B2-A040-AFF8-4AA5CDC53F13}" dt="2024-01-22T08:57:25.328" v="1114" actId="478"/>
      <pc:docMkLst>
        <pc:docMk/>
      </pc:docMkLst>
      <pc:sldChg chg="addSp delSp modSp mod">
        <pc:chgData name="Emma Moll Furseth" userId="5e4655da-34b0-4fcd-8069-e012c48cc811" providerId="ADAL" clId="{2A27E1C4-80B2-A040-AFF8-4AA5CDC53F13}" dt="2024-01-22T08:57:25.328" v="1114" actId="478"/>
        <pc:sldMkLst>
          <pc:docMk/>
          <pc:sldMk cId="3424942676" sldId="256"/>
        </pc:sldMkLst>
        <pc:spChg chg="add mod">
          <ac:chgData name="Emma Moll Furseth" userId="5e4655da-34b0-4fcd-8069-e012c48cc811" providerId="ADAL" clId="{2A27E1C4-80B2-A040-AFF8-4AA5CDC53F13}" dt="2024-01-04T09:52:34.474" v="1080" actId="34135"/>
          <ac:spMkLst>
            <pc:docMk/>
            <pc:sldMk cId="3424942676" sldId="256"/>
            <ac:spMk id="2" creationId="{534A523E-521A-F464-462C-34EC4310471E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3" creationId="{61BD3693-6AEE-BCF1-95D7-AEB9EE9C1782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4" creationId="{A140EE8D-204E-9010-5AAE-A32695BBA83A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5" creationId="{E0E78C59-0C7B-9598-4FFD-9D9BDE71EE77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6" creationId="{E6B5CDF0-9301-81E8-3702-5029C0BE04E3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7" creationId="{AA8E3052-8F86-4884-B1E5-3B71D722A327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9" creationId="{F16DB5F4-B092-915B-4F17-03B0081644CF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2" creationId="{B17CF220-5503-42A3-4EA8-BE3C92E41B30}"/>
          </ac:spMkLst>
        </pc:spChg>
        <pc:spChg chg="mod">
          <ac:chgData name="Emma Moll Furseth" userId="5e4655da-34b0-4fcd-8069-e012c48cc811" providerId="ADAL" clId="{2A27E1C4-80B2-A040-AFF8-4AA5CDC53F13}" dt="2024-01-03T16:05:25.248" v="0"/>
          <ac:spMkLst>
            <pc:docMk/>
            <pc:sldMk cId="3424942676" sldId="256"/>
            <ac:spMk id="15" creationId="{FE067148-62E4-1930-BE49-5034E2C5F003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6" creationId="{5929A287-40BC-0571-1E70-70F272A59A96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7" creationId="{3AF3D92A-7552-3460-1B4C-8F5C46850B3A}"/>
          </ac:spMkLst>
        </pc:spChg>
        <pc:spChg chg="add del mod">
          <ac:chgData name="Emma Moll Furseth" userId="5e4655da-34b0-4fcd-8069-e012c48cc811" providerId="ADAL" clId="{2A27E1C4-80B2-A040-AFF8-4AA5CDC53F13}" dt="2024-01-03T17:01:19.538" v="4" actId="478"/>
          <ac:spMkLst>
            <pc:docMk/>
            <pc:sldMk cId="3424942676" sldId="256"/>
            <ac:spMk id="18" creationId="{74B5971F-869F-0712-3586-CC5E41CFDF4B}"/>
          </ac:spMkLst>
        </pc:spChg>
        <pc:spChg chg="add del mod">
          <ac:chgData name="Emma Moll Furseth" userId="5e4655da-34b0-4fcd-8069-e012c48cc811" providerId="ADAL" clId="{2A27E1C4-80B2-A040-AFF8-4AA5CDC53F13}" dt="2024-01-03T17:01:39.479" v="7" actId="478"/>
          <ac:spMkLst>
            <pc:docMk/>
            <pc:sldMk cId="3424942676" sldId="256"/>
            <ac:spMk id="19" creationId="{579EAACA-7CE1-13B3-7749-15B9F4C567D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0" creationId="{593ABF33-A2E3-AF1E-4B3D-E813144E484C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1" creationId="{F92CED05-8782-5B05-7875-36B2E8D524B0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2" creationId="{7FD32D26-C45E-7B0D-3307-D5473C03C3EE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3" creationId="{B261EE15-BB06-1B10-42E2-181FFBA584B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5" creationId="{CB6E0470-3D81-945E-F5D4-C1374937AE8F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28" creationId="{90B4C883-22FC-27B6-4CC0-8A2D40D7745B}"/>
          </ac:spMkLst>
        </pc:spChg>
        <pc:spChg chg="mod">
          <ac:chgData name="Emma Moll Furseth" userId="5e4655da-34b0-4fcd-8069-e012c48cc811" providerId="ADAL" clId="{2A27E1C4-80B2-A040-AFF8-4AA5CDC53F13}" dt="2024-01-03T16:05:46.483" v="1"/>
          <ac:spMkLst>
            <pc:docMk/>
            <pc:sldMk cId="3424942676" sldId="256"/>
            <ac:spMk id="31" creationId="{AC8ACBCC-4B6D-EDA0-E4B2-DF1F797E8363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2" creationId="{55C77197-4932-E4EF-B133-D01AD9C38BCD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3" creationId="{B172EA70-854F-2D95-2047-33D3E60A4206}"/>
          </ac:spMkLst>
        </pc:spChg>
        <pc:spChg chg="add del mod">
          <ac:chgData name="Emma Moll Furseth" userId="5e4655da-34b0-4fcd-8069-e012c48cc811" providerId="ADAL" clId="{2A27E1C4-80B2-A040-AFF8-4AA5CDC53F13}" dt="2024-01-03T17:01:38.145" v="6" actId="478"/>
          <ac:spMkLst>
            <pc:docMk/>
            <pc:sldMk cId="3424942676" sldId="256"/>
            <ac:spMk id="34" creationId="{D05D51D6-9495-20EA-5082-79282A5281F4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35" creationId="{9185854D-137B-987F-1E31-983A3D11D6E0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36" creationId="{88CE0ACC-0D11-D0C6-0A45-C06E100B2E01}"/>
          </ac:spMkLst>
        </pc:spChg>
        <pc:spChg chg="add del mod">
          <ac:chgData name="Emma Moll Furseth" userId="5e4655da-34b0-4fcd-8069-e012c48cc811" providerId="ADAL" clId="{2A27E1C4-80B2-A040-AFF8-4AA5CDC53F13}" dt="2024-01-04T08:26:33.547" v="1017" actId="478"/>
          <ac:spMkLst>
            <pc:docMk/>
            <pc:sldMk cId="3424942676" sldId="256"/>
            <ac:spMk id="37" creationId="{7A40F20B-FFEC-5A84-5455-BF0BB8BE85D2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0" creationId="{1591D66D-CB13-2917-A61C-5AE55A12D04F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1" creationId="{CFF1ECDF-F065-B36D-1A10-84754168227E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5" creationId="{09979657-4AEA-B653-DF66-F90CFA1AE383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48" creationId="{D5892D55-E54B-FB52-B3B9-2ABFEE5EEA76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2" creationId="{D08E10F3-CA70-2CD6-37D7-96A39F641217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3" creationId="{F18907DA-6C1A-89B4-8CC5-9F96B7384628}"/>
          </ac:spMkLst>
        </pc:spChg>
        <pc:spChg chg="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56" creationId="{233F9BC4-9C7C-84A1-F204-D7D263AD555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7" creationId="{6B7CF66B-F3BA-27D4-A1E0-5BAFED635E00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8" creationId="{6ECCAF9F-D14D-383A-03CC-8AB7E9FB9C66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59" creationId="{0DEB0F94-9F60-2CB0-A430-0CA55B053C3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0" creationId="{2C057AE2-77DE-EC70-5D98-4C919C0B3374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1" creationId="{789B8EFA-9C6C-A084-657A-6BD04A27EE99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2" creationId="{4E235F83-0CFB-0708-C196-18C5AB754424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3" creationId="{11D1AA21-4B24-6C39-2332-0FC7FCA97866}"/>
          </ac:spMkLst>
        </pc:spChg>
        <pc:spChg chg="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67" creationId="{0C816B87-CC20-6CBD-9737-583814275FFE}"/>
          </ac:spMkLst>
        </pc:spChg>
        <pc:spChg chg="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1" creationId="{12CBEC17-6731-6A94-8E6B-9CF2EB2AE2E7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2" creationId="{482F2E4F-CE55-CB72-A0AD-7F8E9E2C645C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3" creationId="{238DA5B3-8D9A-4FB8-C55B-38571A976A66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4" creationId="{2B3DC5FF-C680-EA7A-6777-CB0251A9C425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5" creationId="{57F56A7B-5500-71B5-59CE-A04C08196E2C}"/>
          </ac:spMkLst>
        </pc:spChg>
        <pc:spChg chg="add mod">
          <ac:chgData name="Emma Moll Furseth" userId="5e4655da-34b0-4fcd-8069-e012c48cc811" providerId="ADAL" clId="{2A27E1C4-80B2-A040-AFF8-4AA5CDC53F13}" dt="2024-01-04T08:30:44.029" v="1073" actId="34135"/>
          <ac:spMkLst>
            <pc:docMk/>
            <pc:sldMk cId="3424942676" sldId="256"/>
            <ac:spMk id="76" creationId="{6A520E23-5598-8BE4-E6A8-083D10C5F85B}"/>
          </ac:spMkLst>
        </pc:spChg>
        <pc:spChg chg="add mod">
          <ac:chgData name="Emma Moll Furseth" userId="5e4655da-34b0-4fcd-8069-e012c48cc811" providerId="ADAL" clId="{2A27E1C4-80B2-A040-AFF8-4AA5CDC53F13}" dt="2024-01-04T09:46:15.393" v="1077" actId="34135"/>
          <ac:spMkLst>
            <pc:docMk/>
            <pc:sldMk cId="3424942676" sldId="256"/>
            <ac:spMk id="174" creationId="{6C4D51B9-C046-3026-11BB-3E7A7C72C2F8}"/>
          </ac:spMkLst>
        </pc:spChg>
        <pc:spChg chg="add mod">
          <ac:chgData name="Emma Moll Furseth" userId="5e4655da-34b0-4fcd-8069-e012c48cc811" providerId="ADAL" clId="{2A27E1C4-80B2-A040-AFF8-4AA5CDC53F13}" dt="2024-01-04T09:52:30.748" v="1079" actId="571"/>
          <ac:spMkLst>
            <pc:docMk/>
            <pc:sldMk cId="3424942676" sldId="256"/>
            <ac:spMk id="175" creationId="{5068805D-6A72-3BEB-2DC4-6D98BA687B5E}"/>
          </ac:spMkLst>
        </pc:spChg>
        <pc:grpChg chg="add del mod">
          <ac:chgData name="Emma Moll Furseth" userId="5e4655da-34b0-4fcd-8069-e012c48cc811" providerId="ADAL" clId="{2A27E1C4-80B2-A040-AFF8-4AA5CDC53F13}" dt="2024-01-03T17:01:19.538" v="4" actId="478"/>
          <ac:grpSpMkLst>
            <pc:docMk/>
            <pc:sldMk cId="3424942676" sldId="256"/>
            <ac:grpSpMk id="13" creationId="{427A3ED0-348F-44EE-D19F-037D59673ED0}"/>
          </ac:grpSpMkLst>
        </pc:grpChg>
        <pc:grpChg chg="add del mod">
          <ac:chgData name="Emma Moll Furseth" userId="5e4655da-34b0-4fcd-8069-e012c48cc811" providerId="ADAL" clId="{2A27E1C4-80B2-A040-AFF8-4AA5CDC53F13}" dt="2024-01-03T17:01:38.145" v="6" actId="478"/>
          <ac:grpSpMkLst>
            <pc:docMk/>
            <pc:sldMk cId="3424942676" sldId="256"/>
            <ac:grpSpMk id="29" creationId="{BC9274A5-21E1-98B5-4F58-259D1CE721D3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43" creationId="{695FE8E2-A6EF-914F-5E96-4FD042EB2231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46" creationId="{9239FEFE-14FB-E3D6-3708-FCAEC7A20F47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50" creationId="{5861CC0E-E0D5-6527-E68C-E70AD0EB65A0}"/>
          </ac:grpSpMkLst>
        </pc:grpChg>
        <pc:grpChg chg="add mod">
          <ac:chgData name="Emma Moll Furseth" userId="5e4655da-34b0-4fcd-8069-e012c48cc811" providerId="ADAL" clId="{2A27E1C4-80B2-A040-AFF8-4AA5CDC53F13}" dt="2024-01-04T09:46:15.393" v="1077" actId="34135"/>
          <ac:grpSpMkLst>
            <pc:docMk/>
            <pc:sldMk cId="3424942676" sldId="256"/>
            <ac:grpSpMk id="54" creationId="{727F07E6-4919-92AD-0AC2-EDD98FB28A80}"/>
          </ac:grpSpMkLst>
        </pc:grpChg>
        <pc:grpChg chg="add mod">
          <ac:chgData name="Emma Moll Furseth" userId="5e4655da-34b0-4fcd-8069-e012c48cc811" providerId="ADAL" clId="{2A27E1C4-80B2-A040-AFF8-4AA5CDC53F13}" dt="2024-01-04T08:30:44.029" v="1073" actId="34135"/>
          <ac:grpSpMkLst>
            <pc:docMk/>
            <pc:sldMk cId="3424942676" sldId="256"/>
            <ac:grpSpMk id="65" creationId="{9E881174-0F60-8FDB-F425-EBDF0BBC6A42}"/>
          </ac:grpSpMkLst>
        </pc:grpChg>
        <pc:grpChg chg="add mod">
          <ac:chgData name="Emma Moll Furseth" userId="5e4655da-34b0-4fcd-8069-e012c48cc811" providerId="ADAL" clId="{2A27E1C4-80B2-A040-AFF8-4AA5CDC53F13}" dt="2024-01-04T08:30:44.029" v="1073" actId="34135"/>
          <ac:grpSpMkLst>
            <pc:docMk/>
            <pc:sldMk cId="3424942676" sldId="256"/>
            <ac:grpSpMk id="69" creationId="{EBCCB856-0537-2917-255B-79BD8A202857}"/>
          </ac:grpSpMkLst>
        </pc:grpChg>
        <pc:inkChg chg="add del">
          <ac:chgData name="Emma Moll Furseth" userId="5e4655da-34b0-4fcd-8069-e012c48cc811" providerId="ADAL" clId="{2A27E1C4-80B2-A040-AFF8-4AA5CDC53F13}" dt="2024-01-04T07:37:03.260" v="41" actId="9405"/>
          <ac:inkMkLst>
            <pc:docMk/>
            <pc:sldMk cId="3424942676" sldId="256"/>
            <ac:inkMk id="3" creationId="{1B3E1C06-EB12-D6E3-C39E-C2D5D32737E9}"/>
          </ac:inkMkLst>
        </pc:inkChg>
        <pc:inkChg chg="add del">
          <ac:chgData name="Emma Moll Furseth" userId="5e4655da-34b0-4fcd-8069-e012c48cc811" providerId="ADAL" clId="{2A27E1C4-80B2-A040-AFF8-4AA5CDC53F13}" dt="2024-01-04T07:37:13.747" v="49" actId="9405"/>
          <ac:inkMkLst>
            <pc:docMk/>
            <pc:sldMk cId="3424942676" sldId="256"/>
            <ac:inkMk id="4" creationId="{20CF1499-E4E3-3903-899E-745E45DE3D7D}"/>
          </ac:inkMkLst>
        </pc:inkChg>
        <pc:inkChg chg="add del">
          <ac:chgData name="Emma Moll Furseth" userId="5e4655da-34b0-4fcd-8069-e012c48cc811" providerId="ADAL" clId="{2A27E1C4-80B2-A040-AFF8-4AA5CDC53F13}" dt="2024-01-04T07:37:13.545" v="48" actId="9405"/>
          <ac:inkMkLst>
            <pc:docMk/>
            <pc:sldMk cId="3424942676" sldId="256"/>
            <ac:inkMk id="5" creationId="{9DC5ABAA-DD22-4CF3-8608-F43353490FED}"/>
          </ac:inkMkLst>
        </pc:inkChg>
        <pc:inkChg chg="add del">
          <ac:chgData name="Emma Moll Furseth" userId="5e4655da-34b0-4fcd-8069-e012c48cc811" providerId="ADAL" clId="{2A27E1C4-80B2-A040-AFF8-4AA5CDC53F13}" dt="2024-01-04T07:37:13.306" v="47" actId="9405"/>
          <ac:inkMkLst>
            <pc:docMk/>
            <pc:sldMk cId="3424942676" sldId="256"/>
            <ac:inkMk id="6" creationId="{1561E931-38D8-8F99-7D47-1D2D77A46945}"/>
          </ac:inkMkLst>
        </pc:inkChg>
        <pc:inkChg chg="add del">
          <ac:chgData name="Emma Moll Furseth" userId="5e4655da-34b0-4fcd-8069-e012c48cc811" providerId="ADAL" clId="{2A27E1C4-80B2-A040-AFF8-4AA5CDC53F13}" dt="2024-01-04T07:37:13.058" v="46" actId="9405"/>
          <ac:inkMkLst>
            <pc:docMk/>
            <pc:sldMk cId="3424942676" sldId="256"/>
            <ac:inkMk id="7" creationId="{4D570678-0FAA-B1D7-6B47-752E450894AD}"/>
          </ac:inkMkLst>
        </pc:inkChg>
        <pc:cxnChg chg="add del mod">
          <ac:chgData name="Emma Moll Furseth" userId="5e4655da-34b0-4fcd-8069-e012c48cc811" providerId="ADAL" clId="{2A27E1C4-80B2-A040-AFF8-4AA5CDC53F13}" dt="2024-01-22T08:57:25.328" v="1114" actId="478"/>
          <ac:cxnSpMkLst>
            <pc:docMk/>
            <pc:sldMk cId="3424942676" sldId="256"/>
            <ac:cxnSpMk id="3" creationId="{3BE662A6-3E41-E0DD-6E17-08CC36BDCE8D}"/>
          </ac:cxnSpMkLst>
        </pc:cxnChg>
        <pc:cxnChg chg="add del mod">
          <ac:chgData name="Emma Moll Furseth" userId="5e4655da-34b0-4fcd-8069-e012c48cc811" providerId="ADAL" clId="{2A27E1C4-80B2-A040-AFF8-4AA5CDC53F13}" dt="2024-01-22T08:57:17.897" v="1109" actId="478"/>
          <ac:cxnSpMkLst>
            <pc:docMk/>
            <pc:sldMk cId="3424942676" sldId="256"/>
            <ac:cxnSpMk id="4" creationId="{DC385753-0BE2-2755-B4E5-6AED14B4DEAA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8" creationId="{B486F17D-29A3-929F-6033-D41226F34D2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" creationId="{593F5F29-68EB-6AE6-FCB8-FBB0432FC4AE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10" creationId="{34C445D3-5C71-8693-793E-378F7D20F8F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" creationId="{E283148D-B8BB-5DD5-3661-6930A3BEB9C1}"/>
          </ac:cxnSpMkLst>
        </pc:cxnChg>
        <pc:cxnChg chg="add del mod">
          <ac:chgData name="Emma Moll Furseth" userId="5e4655da-34b0-4fcd-8069-e012c48cc811" providerId="ADAL" clId="{2A27E1C4-80B2-A040-AFF8-4AA5CDC53F13}" dt="2024-01-03T17:01:19.538" v="4" actId="478"/>
          <ac:cxnSpMkLst>
            <pc:docMk/>
            <pc:sldMk cId="3424942676" sldId="256"/>
            <ac:cxnSpMk id="11" creationId="{9BB2CB90-A9D3-E7B3-6540-AF863C0B393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" creationId="{9F488D12-32A1-BA67-220D-2030843D1DA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" creationId="{6EEF7029-21E5-1520-FC2A-9328CDB4595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2A27E1C4-80B2-A040-AFF8-4AA5CDC53F13}" dt="2024-01-03T16:05:25.248" v="0"/>
          <ac:cxnSpMkLst>
            <pc:docMk/>
            <pc:sldMk cId="3424942676" sldId="256"/>
            <ac:cxnSpMk id="14" creationId="{352B1ACB-3D6E-717E-C45F-84DB2437229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" creationId="{54E39E32-4852-6D11-1C40-F4ADE853E59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" creationId="{FE0A396B-42AF-6719-EEF3-32368C24512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" creationId="{33E085A6-A960-5095-BF24-E95335FD7C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" creationId="{60F1CB7A-DB4D-BD4F-0632-A1F875C2D68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8" creationId="{39493149-56AE-CA13-7734-AD502E52C9A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9" creationId="{3E9D3EAE-94CD-D91D-BCC6-92D355715F4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0" creationId="{F78997AA-4CAB-32EC-C3FD-456E70CCE11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1" creationId="{66A0D61D-740D-39A3-AA7C-8144C2FA404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2" creationId="{DC3BBE0E-62AF-3D0E-96B7-A0C852D4681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3" creationId="{DB4EEF48-1EBC-44B3-5A47-ADFBAB316D0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4" creationId="{867EFC39-20D6-C03C-7AA6-68ECEDD46F80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4" creationId="{B3D4FC6F-04DE-5929-4EAC-0369A94604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5" creationId="{93C6BC94-3633-EF0D-17BE-56F1DF0B338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6" creationId="{939A935D-002A-2831-5816-760538F0DB1D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6" creationId="{C8D570B2-411C-A612-3EEE-D63D2601E0DF}"/>
          </ac:cxnSpMkLst>
        </pc:cxnChg>
        <pc:cxnChg chg="add del mod">
          <ac:chgData name="Emma Moll Furseth" userId="5e4655da-34b0-4fcd-8069-e012c48cc811" providerId="ADAL" clId="{2A27E1C4-80B2-A040-AFF8-4AA5CDC53F13}" dt="2024-01-03T17:01:38.145" v="6" actId="478"/>
          <ac:cxnSpMkLst>
            <pc:docMk/>
            <pc:sldMk cId="3424942676" sldId="256"/>
            <ac:cxnSpMk id="27" creationId="{04115EED-EA25-8D8D-1A8B-AE95E2796F6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8" creationId="{D2A4A7BF-01A0-039E-ADB2-0CDE622EB1E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29" creationId="{76C26249-38D8-7F50-AD11-F951377DEE1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2A27E1C4-80B2-A040-AFF8-4AA5CDC53F13}" dt="2024-01-03T16:05:46.483" v="1"/>
          <ac:cxnSpMkLst>
            <pc:docMk/>
            <pc:sldMk cId="3424942676" sldId="256"/>
            <ac:cxnSpMk id="30" creationId="{3511B8F8-5837-7E3A-292B-0D7C7869BB3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1" creationId="{F5C77888-14C2-7EED-448E-70325791058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2" creationId="{EA9E4086-DEA7-A271-2648-A80777198D4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3" creationId="{5F0748A1-DDA3-5951-6A40-3E0A5B885F9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34" creationId="{20E17D13-A9B3-C59A-CCCC-1C176E55C351}"/>
          </ac:cxnSpMkLst>
        </pc:cxnChg>
        <pc:cxnChg chg="add del mod">
          <ac:chgData name="Emma Moll Furseth" userId="5e4655da-34b0-4fcd-8069-e012c48cc811" providerId="ADAL" clId="{2A27E1C4-80B2-A040-AFF8-4AA5CDC53F13}" dt="2024-01-22T08:57:22.890" v="1112" actId="478"/>
          <ac:cxnSpMkLst>
            <pc:docMk/>
            <pc:sldMk cId="3424942676" sldId="256"/>
            <ac:cxnSpMk id="38" creationId="{5F73A728-5E91-AED8-29FD-BE54FD82EFED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39" creationId="{940EA384-CC60-A7C3-1EE0-47275AE8E1B4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2" creationId="{7091A5EB-318B-1848-0AFA-451F9A764126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4" creationId="{B697A229-2F23-539D-8ACE-50D81C68BB0C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7" creationId="{F2D01881-D730-7FFE-9F27-A64127ECD835}"/>
          </ac:cxnSpMkLst>
        </pc:cxnChg>
        <pc:cxnChg chg="add 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49" creationId="{95F3C022-7B08-C5A1-3C26-2E6F5BBD391F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51" creationId="{F28C8102-BBB7-745E-2B23-B9279153EC60}"/>
          </ac:cxnSpMkLst>
        </pc:cxnChg>
        <pc:cxnChg chg="mod">
          <ac:chgData name="Emma Moll Furseth" userId="5e4655da-34b0-4fcd-8069-e012c48cc811" providerId="ADAL" clId="{2A27E1C4-80B2-A040-AFF8-4AA5CDC53F13}" dt="2024-01-04T09:46:15.393" v="1077" actId="34135"/>
          <ac:cxnSpMkLst>
            <pc:docMk/>
            <pc:sldMk cId="3424942676" sldId="256"/>
            <ac:cxnSpMk id="55" creationId="{CCBD1107-19DE-3F65-E5D7-C27E24628147}"/>
          </ac:cxnSpMkLst>
        </pc:cxnChg>
        <pc:cxnChg chg="add 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4" creationId="{9A88E721-0EB9-5B96-FF91-0E9A0DCBBA92}"/>
          </ac:cxnSpMkLst>
        </pc:cxnChg>
        <pc:cxnChg chg="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6" creationId="{3EBC6994-F7C7-A858-2413-F935277C0547}"/>
          </ac:cxnSpMkLst>
        </pc:cxnChg>
        <pc:cxnChg chg="add 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68" creationId="{C4966C5E-3920-1500-1580-C58F9955EAB2}"/>
          </ac:cxnSpMkLst>
        </pc:cxnChg>
        <pc:cxnChg chg="mod">
          <ac:chgData name="Emma Moll Furseth" userId="5e4655da-34b0-4fcd-8069-e012c48cc811" providerId="ADAL" clId="{2A27E1C4-80B2-A040-AFF8-4AA5CDC53F13}" dt="2024-01-04T08:30:44.029" v="1073" actId="34135"/>
          <ac:cxnSpMkLst>
            <pc:docMk/>
            <pc:sldMk cId="3424942676" sldId="256"/>
            <ac:cxnSpMk id="70" creationId="{9D46B893-77A9-F120-218E-159803CA3D7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4" creationId="{80F08BEE-168C-1505-485B-7919A7CD4163}"/>
          </ac:cxnSpMkLst>
        </pc:cxnChg>
        <pc:cxnChg chg="add del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5" creationId="{303F16F8-48E9-3E6E-CFDA-8F8B97E56A2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6" creationId="{E1E78CE5-D74A-AB88-2EE7-5074F2BC440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7" creationId="{D4E4C242-A6C1-DE38-86F3-0C435E9721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8" creationId="{6BEACE71-F57C-C8DC-4C52-9DBC2579FF6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99" creationId="{32C2C678-B171-F400-97F5-A4CB9E40993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0" creationId="{F884C4AF-3424-2373-85D7-8EBF36E56E4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1" creationId="{C608E1F0-5C14-4AB2-EAE5-3287DF8340B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2" creationId="{DD5F2818-D34A-1540-59D7-927787DDD0B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5" creationId="{14EB2D7E-2BCF-5E41-241E-63F087C4987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6" creationId="{1084CCF0-1A5F-5292-BA42-71471F5A5DF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7" creationId="{A95502F1-0EB5-3CA4-6FF3-12E48715116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8" creationId="{DC00B407-4BA2-75D4-FC5B-B19B81EEE6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09" creationId="{3922921D-7945-5D45-ED47-A88ADFEBF23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0" creationId="{CC44B4F1-E396-F13F-00F0-A6571A70C31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1" creationId="{7B2E6CAD-475F-3F34-04BF-D99F2061050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2" creationId="{B3F97531-C6F8-72A3-77D9-D77E2D1E39E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3" creationId="{418A2B89-3428-0498-B6A9-3328A46F96B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4" creationId="{7C3D67AD-6591-EE23-C9C6-0AB8D0078D2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5" creationId="{74531AF5-F5DE-6575-BEAA-A369F2257A6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6" creationId="{59A03721-0CC9-7059-3B40-34256D69815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7" creationId="{8B50B4ED-169C-296C-2860-45FBBE41832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8" creationId="{1C8ECA32-30A2-FFAD-12F6-A0378F69B23E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19" creationId="{2B6E8AC0-0715-2ECD-6416-917341A7CB37}"/>
          </ac:cxnSpMkLst>
        </pc:cxnChg>
        <pc:cxnChg chg="add del">
          <ac:chgData name="Emma Moll Furseth" userId="5e4655da-34b0-4fcd-8069-e012c48cc811" providerId="ADAL" clId="{2A27E1C4-80B2-A040-AFF8-4AA5CDC53F13}" dt="2024-01-04T07:59:50.736" v="241" actId="478"/>
          <ac:cxnSpMkLst>
            <pc:docMk/>
            <pc:sldMk cId="3424942676" sldId="256"/>
            <ac:cxnSpMk id="121" creationId="{CE2DE8D3-28E1-118F-145A-F26A3713CF6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2" creationId="{D69317E8-B552-AC5F-1CA3-E781AA4D26C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3" creationId="{CCC2C461-9641-1706-650F-C152093F499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4" creationId="{729C7599-8E8C-DB77-4AC4-1BF6F809701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5" creationId="{6214350C-264B-9866-5142-8412511ED51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6" creationId="{A2656B85-4786-80E0-7476-65429742CE8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7" creationId="{D3B89454-5F66-CDF7-2082-BF2B9BC8419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8" creationId="{14D160C8-A770-E2A3-E5A6-91F385E1B41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29" creationId="{3F68DFCB-05A9-9CB2-0D18-6AAB19D6CB3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0" creationId="{0D74BEA5-D1E5-1814-0C36-86F65891B4F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1" creationId="{DCB5CDAB-979D-3A54-CF90-05540F6699D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2" creationId="{59D5E103-7D01-E072-7F72-65C135DA15F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3" creationId="{6250DA45-7A63-A112-EB0A-D6CB4A811D9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4" creationId="{37AA0CF4-78CA-7865-964C-93AE814B5F0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5" creationId="{8430238C-2D00-B99C-B0B0-FC1AA0F6504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6" creationId="{74573904-1DAE-771F-B6FD-D70C57E9960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7" creationId="{C2435D34-1865-4D18-04BE-BCBDDE3FD27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8" creationId="{F95E2F4B-F4DF-AFDF-37A1-3CDC3D671D0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39" creationId="{3AF660F2-9202-E06A-29D5-39BFA137077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0" creationId="{8B3C410D-C3B3-33E8-6AE7-4918AC7E5FE8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1" creationId="{59F0B358-614A-15D8-FAF0-B96FFAA9F50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2" creationId="{5A90EA69-EB55-76A6-8F7B-1A383E3D9D0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3" creationId="{A32FF1B0-DAC1-BABA-62B2-0ECCBC2B2F4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4" creationId="{A75A98FF-EAC5-1112-20ED-5926DB93373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5" creationId="{6E8E7ACC-7B34-4137-EB3C-D71FED772261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6" creationId="{C0B07BFE-81B0-AAD6-A0BD-5FDCFCA7BDF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7" creationId="{E3FB3ECB-DA39-7DF7-89E4-885FC1B686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8" creationId="{865E20AB-63E3-EB57-29F9-95FCB08EFBD2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49" creationId="{E39ABF8E-53E4-DA7B-59F8-933498FB3B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0" creationId="{55D57E58-C949-70C3-8152-703C546CF1B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1" creationId="{7EC9F450-60E3-0170-7842-26C956D04B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2" creationId="{11E997CD-41E0-2F87-5A4E-4AE47B14CB7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3" creationId="{A2EFC8B1-3DB6-B9AD-744F-7320869D06CD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4" creationId="{743292FF-17F7-AD75-E21C-2467446DE4CB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5" creationId="{38B1F2F3-2F19-40D7-7FC8-7FD87C8C8E4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6" creationId="{DA0753F1-86CA-5FE6-E7AB-A2AB8F23C6F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8" creationId="{7C937DB3-A569-FD26-0B07-910063F20A5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59" creationId="{7B4AA190-0F5B-04A8-F6A9-1BECD317893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0" creationId="{C439BB39-AF56-796D-88AF-6EC073CAC6A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1" creationId="{424D88FC-4EBA-CDBD-CB91-C2154D1D1E64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2" creationId="{872A8A45-CCC6-8718-8D6B-3AA6AD572F03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3" creationId="{750DC4D5-1306-1492-7E05-3F0E341B3C4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4" creationId="{2B41E953-F355-E5FA-044A-47F13A1F9BF5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5" creationId="{B67E66F5-1BC5-A458-9165-685B51F5367C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6" creationId="{5602B3D2-8549-DD96-64C1-78A4A5832AB6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7" creationId="{064F7BB3-3867-0D36-9A3D-6031882B98E7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8" creationId="{C9B61981-703A-71A6-0852-5981EB68CE59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69" creationId="{75079AE4-572F-A06B-B3AC-11F103641A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0" creationId="{D499A682-2B6C-56D1-D0AC-6AC60E2E1A80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1" creationId="{04522C82-F54D-1027-E47E-6B7517952A6F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2" creationId="{74AA21F8-4DEB-64AC-2822-6AA7D64F9F7A}"/>
          </ac:cxnSpMkLst>
        </pc:cxnChg>
        <pc:cxnChg chg="add mod">
          <ac:chgData name="Emma Moll Furseth" userId="5e4655da-34b0-4fcd-8069-e012c48cc811" providerId="ADAL" clId="{2A27E1C4-80B2-A040-AFF8-4AA5CDC53F13}" dt="2024-01-04T10:26:30.211" v="1105" actId="167"/>
          <ac:cxnSpMkLst>
            <pc:docMk/>
            <pc:sldMk cId="3424942676" sldId="256"/>
            <ac:cxnSpMk id="173" creationId="{C5F33A42-459D-3ED4-3BD6-1B0189FCFC3B}"/>
          </ac:cxnSpMkLst>
        </pc:cxnChg>
        <pc:cxnChg chg="add mod">
          <ac:chgData name="Emma Moll Furseth" userId="5e4655da-34b0-4fcd-8069-e012c48cc811" providerId="ADAL" clId="{2A27E1C4-80B2-A040-AFF8-4AA5CDC53F13}" dt="2024-01-04T10:16:46.197" v="1104" actId="1076"/>
          <ac:cxnSpMkLst>
            <pc:docMk/>
            <pc:sldMk cId="3424942676" sldId="256"/>
            <ac:cxnSpMk id="176" creationId="{8CAD85C7-538A-BA4D-0436-E30032838300}"/>
          </ac:cxnSpMkLst>
        </pc:cxnChg>
      </pc:sldChg>
    </pc:docChg>
  </pc:docChgLst>
  <pc:docChgLst>
    <pc:chgData name="Emma Moll Furseth" userId="5e4655da-34b0-4fcd-8069-e012c48cc811" providerId="ADAL" clId="{376E6AED-FF45-794A-84DC-539067BC1A2A}"/>
    <pc:docChg chg="undo custSel modSld">
      <pc:chgData name="Emma Moll Furseth" userId="5e4655da-34b0-4fcd-8069-e012c48cc811" providerId="ADAL" clId="{376E6AED-FF45-794A-84DC-539067BC1A2A}" dt="2024-01-25T14:06:05.003" v="61" actId="1076"/>
      <pc:docMkLst>
        <pc:docMk/>
      </pc:docMkLst>
      <pc:sldChg chg="addSp delSp modSp mod">
        <pc:chgData name="Emma Moll Furseth" userId="5e4655da-34b0-4fcd-8069-e012c48cc811" providerId="ADAL" clId="{376E6AED-FF45-794A-84DC-539067BC1A2A}" dt="2024-01-25T14:06:05.003" v="61" actId="1076"/>
        <pc:sldMkLst>
          <pc:docMk/>
          <pc:sldMk cId="3424942676" sldId="256"/>
        </pc:sldMkLst>
        <pc:spChg chg="del mod">
          <ac:chgData name="Emma Moll Furseth" userId="5e4655da-34b0-4fcd-8069-e012c48cc811" providerId="ADAL" clId="{376E6AED-FF45-794A-84DC-539067BC1A2A}" dt="2024-01-25T14:00:03.078" v="1" actId="478"/>
          <ac:spMkLst>
            <pc:docMk/>
            <pc:sldMk cId="3424942676" sldId="256"/>
            <ac:spMk id="2" creationId="{534A523E-521A-F464-462C-34EC4310471E}"/>
          </ac:spMkLst>
        </pc:spChg>
        <pc:spChg chg="add del">
          <ac:chgData name="Emma Moll Furseth" userId="5e4655da-34b0-4fcd-8069-e012c48cc811" providerId="ADAL" clId="{376E6AED-FF45-794A-84DC-539067BC1A2A}" dt="2024-01-25T14:02:22.558" v="15" actId="478"/>
          <ac:spMkLst>
            <pc:docMk/>
            <pc:sldMk cId="3424942676" sldId="256"/>
            <ac:spMk id="27" creationId="{0F4B5FB0-523A-4514-363C-9987F4F3A694}"/>
          </ac:spMkLst>
        </pc:spChg>
        <pc:spChg chg="add del">
          <ac:chgData name="Emma Moll Furseth" userId="5e4655da-34b0-4fcd-8069-e012c48cc811" providerId="ADAL" clId="{376E6AED-FF45-794A-84DC-539067BC1A2A}" dt="2024-01-25T14:02:37.472" v="17" actId="478"/>
          <ac:spMkLst>
            <pc:docMk/>
            <pc:sldMk cId="3424942676" sldId="256"/>
            <ac:spMk id="77" creationId="{3A0F3C64-DAA9-37AE-5238-D7B58EB8FEE0}"/>
          </ac:spMkLst>
        </pc:spChg>
        <pc:spChg chg="add del mod">
          <ac:chgData name="Emma Moll Furseth" userId="5e4655da-34b0-4fcd-8069-e012c48cc811" providerId="ADAL" clId="{376E6AED-FF45-794A-84DC-539067BC1A2A}" dt="2024-01-25T14:04:21.207" v="19" actId="478"/>
          <ac:spMkLst>
            <pc:docMk/>
            <pc:sldMk cId="3424942676" sldId="256"/>
            <ac:spMk id="78" creationId="{DBF5DF57-EAFB-1474-8B88-8B1E8F2B40EF}"/>
          </ac:spMkLst>
        </pc:spChg>
        <pc:spChg chg="add mod">
          <ac:chgData name="Emma Moll Furseth" userId="5e4655da-34b0-4fcd-8069-e012c48cc811" providerId="ADAL" clId="{376E6AED-FF45-794A-84DC-539067BC1A2A}" dt="2024-01-25T14:06:05.003" v="61" actId="1076"/>
          <ac:spMkLst>
            <pc:docMk/>
            <pc:sldMk cId="3424942676" sldId="256"/>
            <ac:spMk id="79" creationId="{D1D00EBA-EB84-E2D6-818A-BF8F9DCFC0FD}"/>
          </ac:spMkLst>
        </pc:sp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" creationId="{593F5F29-68EB-6AE6-FCB8-FBB0432FC4AE}"/>
          </ac:cxnSpMkLst>
        </pc:cxnChg>
        <pc:cxnChg chg="mod">
          <ac:chgData name="Emma Moll Furseth" userId="5e4655da-34b0-4fcd-8069-e012c48cc811" providerId="ADAL" clId="{376E6AED-FF45-794A-84DC-539067BC1A2A}" dt="2024-01-25T14:01:42.358" v="11" actId="14100"/>
          <ac:cxnSpMkLst>
            <pc:docMk/>
            <pc:sldMk cId="3424942676" sldId="256"/>
            <ac:cxnSpMk id="10" creationId="{E283148D-B8BB-5DD5-3661-6930A3BEB9C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" creationId="{9F488D12-32A1-BA67-220D-2030843D1DA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" creationId="{6EEF7029-21E5-1520-FC2A-9328CDB45954}"/>
          </ac:cxnSpMkLst>
        </pc:cxnChg>
        <pc:cxnChg chg="mod">
          <ac:chgData name="Emma Moll Furseth" userId="5e4655da-34b0-4fcd-8069-e012c48cc811" providerId="ADAL" clId="{376E6AED-FF45-794A-84DC-539067BC1A2A}" dt="2024-01-25T14:01:43.445" v="13" actId="14100"/>
          <ac:cxnSpMkLst>
            <pc:docMk/>
            <pc:sldMk cId="3424942676" sldId="256"/>
            <ac:cxnSpMk id="13" creationId="{F6ED2D02-6E2F-1682-536F-F3DFFD2F2FC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" creationId="{54E39E32-4852-6D11-1C40-F4ADE853E59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" creationId="{FE0A396B-42AF-6719-EEF3-32368C24512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" creationId="{33E085A6-A960-5095-BF24-E95335FD7C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" creationId="{60F1CB7A-DB4D-BD4F-0632-A1F875C2D68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8" creationId="{39493149-56AE-CA13-7734-AD502E52C9A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9" creationId="{3E9D3EAE-94CD-D91D-BCC6-92D355715F4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0" creationId="{F78997AA-4CAB-32EC-C3FD-456E70CCE11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1" creationId="{66A0D61D-740D-39A3-AA7C-8144C2FA404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2" creationId="{DC3BBE0E-62AF-3D0E-96B7-A0C852D4681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3" creationId="{DB4EEF48-1EBC-44B3-5A47-ADFBAB316D0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4" creationId="{867EFC39-20D6-C03C-7AA6-68ECEDD46F8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5" creationId="{93C6BC94-3633-EF0D-17BE-56F1DF0B338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6" creationId="{939A935D-002A-2831-5816-760538F0DB1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8" creationId="{D2A4A7BF-01A0-039E-ADB2-0CDE622EB1E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29" creationId="{76C26249-38D8-7F50-AD11-F951377DEE1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0" creationId="{17782130-ADDA-940D-1412-46F37B26A9E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1" creationId="{F5C77888-14C2-7EED-448E-70325791058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2" creationId="{EA9E4086-DEA7-A271-2648-A80777198D4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3" creationId="{5F0748A1-DDA3-5951-6A40-3E0A5B885F9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34" creationId="{20E17D13-A9B3-C59A-CCCC-1C176E55C35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4" creationId="{80F08BEE-168C-1505-485B-7919A7CD416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5" creationId="{303F16F8-48E9-3E6E-CFDA-8F8B97E56A2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6" creationId="{E1E78CE5-D74A-AB88-2EE7-5074F2BC440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7" creationId="{D4E4C242-A6C1-DE38-86F3-0C435E9721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8" creationId="{6BEACE71-F57C-C8DC-4C52-9DBC2579FF6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99" creationId="{32C2C678-B171-F400-97F5-A4CB9E40993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0" creationId="{F884C4AF-3424-2373-85D7-8EBF36E56E4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1" creationId="{C608E1F0-5C14-4AB2-EAE5-3287DF8340B1}"/>
          </ac:cxnSpMkLst>
        </pc:cxnChg>
        <pc:cxnChg chg="mod">
          <ac:chgData name="Emma Moll Furseth" userId="5e4655da-34b0-4fcd-8069-e012c48cc811" providerId="ADAL" clId="{376E6AED-FF45-794A-84DC-539067BC1A2A}" dt="2024-01-25T14:01:42.962" v="12" actId="14100"/>
          <ac:cxnSpMkLst>
            <pc:docMk/>
            <pc:sldMk cId="3424942676" sldId="256"/>
            <ac:cxnSpMk id="102" creationId="{DD5F2818-D34A-1540-59D7-927787DDD0BB}"/>
          </ac:cxnSpMkLst>
        </pc:cxnChg>
        <pc:cxnChg chg="mod">
          <ac:chgData name="Emma Moll Furseth" userId="5e4655da-34b0-4fcd-8069-e012c48cc811" providerId="ADAL" clId="{376E6AED-FF45-794A-84DC-539067BC1A2A}" dt="2024-01-25T14:01:42.355" v="10" actId="14100"/>
          <ac:cxnSpMkLst>
            <pc:docMk/>
            <pc:sldMk cId="3424942676" sldId="256"/>
            <ac:cxnSpMk id="105" creationId="{14EB2D7E-2BCF-5E41-241E-63F087C4987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6" creationId="{1084CCF0-1A5F-5292-BA42-71471F5A5DF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7" creationId="{A95502F1-0EB5-3CA4-6FF3-12E48715116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8" creationId="{DC00B407-4BA2-75D4-FC5B-B19B81EEE67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09" creationId="{3922921D-7945-5D45-ED47-A88ADFEBF23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0" creationId="{CC44B4F1-E396-F13F-00F0-A6571A70C31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1" creationId="{7B2E6CAD-475F-3F34-04BF-D99F2061050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2" creationId="{B3F97531-C6F8-72A3-77D9-D77E2D1E39E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3" creationId="{418A2B89-3428-0498-B6A9-3328A46F96B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4" creationId="{7C3D67AD-6591-EE23-C9C6-0AB8D0078D2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5" creationId="{74531AF5-F5DE-6575-BEAA-A369F2257A6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6" creationId="{59A03721-0CC9-7059-3B40-34256D69815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7" creationId="{8B50B4ED-169C-296C-2860-45FBBE41832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8" creationId="{1C8ECA32-30A2-FFAD-12F6-A0378F69B23E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19" creationId="{2B6E8AC0-0715-2ECD-6416-917341A7CB3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2" creationId="{D69317E8-B552-AC5F-1CA3-E781AA4D26C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3" creationId="{CCC2C461-9641-1706-650F-C152093F499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4" creationId="{729C7599-8E8C-DB77-4AC4-1BF6F809701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5" creationId="{6214350C-264B-9866-5142-8412511ED51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6" creationId="{A2656B85-4786-80E0-7476-65429742CE8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7" creationId="{D3B89454-5F66-CDF7-2082-BF2B9BC8419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8" creationId="{14D160C8-A770-E2A3-E5A6-91F385E1B41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29" creationId="{3F68DFCB-05A9-9CB2-0D18-6AAB19D6CB3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0" creationId="{0D74BEA5-D1E5-1814-0C36-86F65891B4F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1" creationId="{DCB5CDAB-979D-3A54-CF90-05540F6699D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2" creationId="{59D5E103-7D01-E072-7F72-65C135DA15F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3" creationId="{6250DA45-7A63-A112-EB0A-D6CB4A811D9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4" creationId="{37AA0CF4-78CA-7865-964C-93AE814B5F0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5" creationId="{8430238C-2D00-B99C-B0B0-FC1AA0F6504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6" creationId="{74573904-1DAE-771F-B6FD-D70C57E9960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7" creationId="{C2435D34-1865-4D18-04BE-BCBDDE3FD27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8" creationId="{F95E2F4B-F4DF-AFDF-37A1-3CDC3D671D0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39" creationId="{3AF660F2-9202-E06A-29D5-39BFA137077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0" creationId="{8B3C410D-C3B3-33E8-6AE7-4918AC7E5FE8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1" creationId="{59F0B358-614A-15D8-FAF0-B96FFAA9F50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2" creationId="{5A90EA69-EB55-76A6-8F7B-1A383E3D9D0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3" creationId="{A32FF1B0-DAC1-BABA-62B2-0ECCBC2B2F4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4" creationId="{A75A98FF-EAC5-1112-20ED-5926DB93373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5" creationId="{6E8E7ACC-7B34-4137-EB3C-D71FED772261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6" creationId="{C0B07BFE-81B0-AAD6-A0BD-5FDCFCA7BDF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7" creationId="{E3FB3ECB-DA39-7DF7-89E4-885FC1B686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8" creationId="{865E20AB-63E3-EB57-29F9-95FCB08EFBD2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49" creationId="{E39ABF8E-53E4-DA7B-59F8-933498FB3B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0" creationId="{55D57E58-C949-70C3-8152-703C546CF1B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1" creationId="{7EC9F450-60E3-0170-7842-26C956D04B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2" creationId="{11E997CD-41E0-2F87-5A4E-4AE47B14CB7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3" creationId="{A2EFC8B1-3DB6-B9AD-744F-7320869D06CD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4" creationId="{743292FF-17F7-AD75-E21C-2467446DE4CB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5" creationId="{38B1F2F3-2F19-40D7-7FC8-7FD87C8C8E4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6" creationId="{DA0753F1-86CA-5FE6-E7AB-A2AB8F23C6F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8" creationId="{7C937DB3-A569-FD26-0B07-910063F20A5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59" creationId="{7B4AA190-0F5B-04A8-F6A9-1BECD317893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0" creationId="{C439BB39-AF56-796D-88AF-6EC073CAC6A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1" creationId="{424D88FC-4EBA-CDBD-CB91-C2154D1D1E64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2" creationId="{872A8A45-CCC6-8718-8D6B-3AA6AD572F03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3" creationId="{750DC4D5-1306-1492-7E05-3F0E341B3C4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4" creationId="{2B41E953-F355-E5FA-044A-47F13A1F9BF5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5" creationId="{B67E66F5-1BC5-A458-9165-685B51F5367C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6" creationId="{5602B3D2-8549-DD96-64C1-78A4A5832AB6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7" creationId="{064F7BB3-3867-0D36-9A3D-6031882B98E7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8" creationId="{C9B61981-703A-71A6-0852-5981EB68CE59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69" creationId="{75079AE4-572F-A06B-B3AC-11F103641A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0" creationId="{D499A682-2B6C-56D1-D0AC-6AC60E2E1A80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1" creationId="{04522C82-F54D-1027-E47E-6B7517952A6F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2" creationId="{74AA21F8-4DEB-64AC-2822-6AA7D64F9F7A}"/>
          </ac:cxnSpMkLst>
        </pc:cxnChg>
        <pc:cxnChg chg="mod">
          <ac:chgData name="Emma Moll Furseth" userId="5e4655da-34b0-4fcd-8069-e012c48cc811" providerId="ADAL" clId="{376E6AED-FF45-794A-84DC-539067BC1A2A}" dt="2024-01-25T14:00:34.803" v="2" actId="34136"/>
          <ac:cxnSpMkLst>
            <pc:docMk/>
            <pc:sldMk cId="3424942676" sldId="256"/>
            <ac:cxnSpMk id="173" creationId="{C5F33A42-459D-3ED4-3BD6-1B0189FCFC3B}"/>
          </ac:cxnSpMkLst>
        </pc:cxnChg>
      </pc:sldChg>
    </pc:docChg>
  </pc:docChgLst>
  <pc:docChgLst>
    <pc:chgData name="Erik Nielsen" userId="3e50f144-a343-4436-af48-77b6a2049ee7" providerId="ADAL" clId="{02546BE7-F33E-4E87-9290-E9E162626D1F}"/>
    <pc:docChg chg="custSel modSld">
      <pc:chgData name="Erik Nielsen" userId="3e50f144-a343-4436-af48-77b6a2049ee7" providerId="ADAL" clId="{02546BE7-F33E-4E87-9290-E9E162626D1F}" dt="2024-01-29T12:52:00.327" v="3" actId="478"/>
      <pc:docMkLst>
        <pc:docMk/>
      </pc:docMkLst>
      <pc:sldChg chg="addSp delSp modSp mod">
        <pc:chgData name="Erik Nielsen" userId="3e50f144-a343-4436-af48-77b6a2049ee7" providerId="ADAL" clId="{02546BE7-F33E-4E87-9290-E9E162626D1F}" dt="2024-01-29T12:52:00.327" v="3" actId="478"/>
        <pc:sldMkLst>
          <pc:docMk/>
          <pc:sldMk cId="3424942676" sldId="256"/>
        </pc:sldMkLst>
        <pc:spChg chg="add del mod">
          <ac:chgData name="Erik Nielsen" userId="3e50f144-a343-4436-af48-77b6a2049ee7" providerId="ADAL" clId="{02546BE7-F33E-4E87-9290-E9E162626D1F}" dt="2024-01-29T12:52:00.327" v="3" actId="478"/>
          <ac:spMkLst>
            <pc:docMk/>
            <pc:sldMk cId="3424942676" sldId="256"/>
            <ac:spMk id="2" creationId="{0E669AD5-698E-21C5-8EEA-6956B51728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1F503-A214-E343-97D3-745E593B1EF6}" type="datetimeFigureOut">
              <a:rPr lang="da-DK" smtClean="0"/>
              <a:t>24.02.2025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9193-D7D8-5E43-9FD4-B62191286E4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378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589193-D7D8-5E43-9FD4-B62191286E4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351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1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8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2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0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7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8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0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9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7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9C44-9DAE-47EA-BF7B-527501938C3F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1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ktangel 34">
            <a:extLst>
              <a:ext uri="{FF2B5EF4-FFF2-40B4-BE49-F238E27FC236}">
                <a16:creationId xmlns:a16="http://schemas.microsoft.com/office/drawing/2014/main" id="{9185854D-137B-987F-1E31-983A3D11D6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4970325" y="-1111830"/>
            <a:ext cx="4826867" cy="9081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88CE0ACC-0D11-D0C6-0A45-C06E100B2E0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4929617" y="-778895"/>
            <a:ext cx="47999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 dirty="0">
                <a:latin typeface="Afacad" pitchFamily="2" charset="77"/>
                <a:cs typeface="Afacad" pitchFamily="2" charset="77"/>
              </a:rPr>
              <a:t>ELEMENTER – TELT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5F73A728-5E91-AED8-29FD-BE54FD82EFE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-4097872" y="217755"/>
            <a:ext cx="1080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940EA384-CC60-A7C3-1EE0-47275AE8E1B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-3942187" y="2888999"/>
            <a:ext cx="1080000" cy="0"/>
          </a:xfrm>
          <a:prstGeom prst="line">
            <a:avLst/>
          </a:prstGeom>
          <a:ln w="38100" cap="flat" cmpd="sng">
            <a:solidFill>
              <a:schemeClr val="accent6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1591D66D-CB13-2917-A61C-5AE55A12D0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8470" y="2730270"/>
            <a:ext cx="2534668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TRANSPARENT TELTSIDE</a:t>
            </a:r>
          </a:p>
        </p:txBody>
      </p:sp>
      <p:sp>
        <p:nvSpPr>
          <p:cNvPr id="41" name="Tekstfelt 40">
            <a:extLst>
              <a:ext uri="{FF2B5EF4-FFF2-40B4-BE49-F238E27FC236}">
                <a16:creationId xmlns:a16="http://schemas.microsoft.com/office/drawing/2014/main" id="{CFF1ECDF-F065-B36D-1A10-84754168227E}"/>
              </a:ext>
            </a:extLst>
          </p:cNvPr>
          <p:cNvSpPr txBox="1">
            <a:spLocks/>
          </p:cNvSpPr>
          <p:nvPr/>
        </p:nvSpPr>
        <p:spPr>
          <a:xfrm>
            <a:off x="-2719824" y="1513898"/>
            <a:ext cx="114807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DØRSIDE</a:t>
            </a:r>
          </a:p>
        </p:txBody>
      </p:sp>
      <p:cxnSp>
        <p:nvCxnSpPr>
          <p:cNvPr id="42" name="Lige forbindelse 41">
            <a:extLst>
              <a:ext uri="{FF2B5EF4-FFF2-40B4-BE49-F238E27FC236}">
                <a16:creationId xmlns:a16="http://schemas.microsoft.com/office/drawing/2014/main" id="{7091A5EB-318B-1848-0AFA-451F9A76412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5400000">
            <a:off x="-4930408" y="318948"/>
            <a:ext cx="1080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uppe 42">
            <a:extLst>
              <a:ext uri="{FF2B5EF4-FFF2-40B4-BE49-F238E27FC236}">
                <a16:creationId xmlns:a16="http://schemas.microsoft.com/office/drawing/2014/main" id="{695FE8E2-A6EF-914F-5E96-4FD042EB223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3969153" y="1349782"/>
            <a:ext cx="1080000" cy="585000"/>
            <a:chOff x="1049524" y="4611679"/>
            <a:chExt cx="1080138" cy="664325"/>
          </a:xfrm>
        </p:grpSpPr>
        <p:cxnSp>
          <p:nvCxnSpPr>
            <p:cNvPr id="44" name="Lige forbindelse 43">
              <a:extLst>
                <a:ext uri="{FF2B5EF4-FFF2-40B4-BE49-F238E27FC236}">
                  <a16:creationId xmlns:a16="http://schemas.microsoft.com/office/drawing/2014/main" id="{B697A229-2F23-539D-8ACE-50D81C68BB0C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Sorter 10">
              <a:extLst>
                <a:ext uri="{FF2B5EF4-FFF2-40B4-BE49-F238E27FC236}">
                  <a16:creationId xmlns:a16="http://schemas.microsoft.com/office/drawing/2014/main" id="{09979657-4AEA-B653-DF66-F90CFA1AE38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9239FEFE-14FB-E3D6-3708-FCAEC7A20F4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6200000">
            <a:off x="-4928395" y="1362280"/>
            <a:ext cx="1080000" cy="585000"/>
            <a:chOff x="1049524" y="4611679"/>
            <a:chExt cx="1080138" cy="664325"/>
          </a:xfrm>
        </p:grpSpPr>
        <p:cxnSp>
          <p:nvCxnSpPr>
            <p:cNvPr id="47" name="Lige forbindelse 46">
              <a:extLst>
                <a:ext uri="{FF2B5EF4-FFF2-40B4-BE49-F238E27FC236}">
                  <a16:creationId xmlns:a16="http://schemas.microsoft.com/office/drawing/2014/main" id="{F2D01881-D730-7FFE-9F27-A64127ECD835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Sorter 10">
              <a:extLst>
                <a:ext uri="{FF2B5EF4-FFF2-40B4-BE49-F238E27FC236}">
                  <a16:creationId xmlns:a16="http://schemas.microsoft.com/office/drawing/2014/main" id="{D5892D55-E54B-FB52-B3B9-2ABFEE5EEA7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cxnSp>
        <p:nvCxnSpPr>
          <p:cNvPr id="49" name="Lige forbindelse 48">
            <a:extLst>
              <a:ext uri="{FF2B5EF4-FFF2-40B4-BE49-F238E27FC236}">
                <a16:creationId xmlns:a16="http://schemas.microsoft.com/office/drawing/2014/main" id="{95F3C022-7B08-C5A1-3C26-2E6F5BBD391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6200000">
            <a:off x="-4948577" y="2889000"/>
            <a:ext cx="1080000" cy="0"/>
          </a:xfrm>
          <a:prstGeom prst="line">
            <a:avLst/>
          </a:prstGeom>
          <a:ln w="38100" cap="flat" cmpd="sng">
            <a:solidFill>
              <a:schemeClr val="accent6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pe 49">
            <a:extLst>
              <a:ext uri="{FF2B5EF4-FFF2-40B4-BE49-F238E27FC236}">
                <a16:creationId xmlns:a16="http://schemas.microsoft.com/office/drawing/2014/main" id="{5861CC0E-E0D5-6527-E68C-E70AD0EB65A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5400000">
            <a:off x="-4965312" y="3846368"/>
            <a:ext cx="1080000" cy="585000"/>
            <a:chOff x="1049524" y="4611679"/>
            <a:chExt cx="1080138" cy="664325"/>
          </a:xfrm>
        </p:grpSpPr>
        <p:cxnSp>
          <p:nvCxnSpPr>
            <p:cNvPr id="51" name="Lige forbindelse 50">
              <a:extLst>
                <a:ext uri="{FF2B5EF4-FFF2-40B4-BE49-F238E27FC236}">
                  <a16:creationId xmlns:a16="http://schemas.microsoft.com/office/drawing/2014/main" id="{F28C8102-BBB7-745E-2B23-B9279153EC60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Sorter 10">
              <a:extLst>
                <a:ext uri="{FF2B5EF4-FFF2-40B4-BE49-F238E27FC236}">
                  <a16:creationId xmlns:a16="http://schemas.microsoft.com/office/drawing/2014/main" id="{D08E10F3-CA70-2CD6-37D7-96A39F64121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53" name="Tekstfelt 52">
            <a:extLst>
              <a:ext uri="{FF2B5EF4-FFF2-40B4-BE49-F238E27FC236}">
                <a16:creationId xmlns:a16="http://schemas.microsoft.com/office/drawing/2014/main" id="{F18907DA-6C1A-89B4-8CC5-9F96B73846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816319" y="3999896"/>
            <a:ext cx="250902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TRANSPARENT DØRSIDE</a:t>
            </a:r>
          </a:p>
        </p:txBody>
      </p:sp>
      <p:grpSp>
        <p:nvGrpSpPr>
          <p:cNvPr id="54" name="Gruppe 53">
            <a:extLst>
              <a:ext uri="{FF2B5EF4-FFF2-40B4-BE49-F238E27FC236}">
                <a16:creationId xmlns:a16="http://schemas.microsoft.com/office/drawing/2014/main" id="{727F07E6-4919-92AD-0AC2-EDD98FB28A8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3986468" y="3853623"/>
            <a:ext cx="1080000" cy="585000"/>
            <a:chOff x="1049524" y="4611679"/>
            <a:chExt cx="1080138" cy="664325"/>
          </a:xfrm>
        </p:grpSpPr>
        <p:cxnSp>
          <p:nvCxnSpPr>
            <p:cNvPr id="55" name="Lige forbindelse 54">
              <a:extLst>
                <a:ext uri="{FF2B5EF4-FFF2-40B4-BE49-F238E27FC236}">
                  <a16:creationId xmlns:a16="http://schemas.microsoft.com/office/drawing/2014/main" id="{CCBD1107-19DE-3F65-E5D7-C27E2462814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38100">
              <a:solidFill>
                <a:schemeClr val="accent6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Sorter 10">
              <a:extLst>
                <a:ext uri="{FF2B5EF4-FFF2-40B4-BE49-F238E27FC236}">
                  <a16:creationId xmlns:a16="http://schemas.microsoft.com/office/drawing/2014/main" id="{233F9BC4-9C7C-84A1-F204-D7D263AD555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174" name="Tekstfelt 173">
            <a:extLst>
              <a:ext uri="{FF2B5EF4-FFF2-40B4-BE49-F238E27FC236}">
                <a16:creationId xmlns:a16="http://schemas.microsoft.com/office/drawing/2014/main" id="{6C4D51B9-C046-3026-11BB-3E7A7C72C2F8}"/>
              </a:ext>
            </a:extLst>
          </p:cNvPr>
          <p:cNvSpPr txBox="1">
            <a:spLocks/>
          </p:cNvSpPr>
          <p:nvPr/>
        </p:nvSpPr>
        <p:spPr>
          <a:xfrm>
            <a:off x="-2798470" y="87422"/>
            <a:ext cx="2339102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ALMINDELIG TELTSIDE</a:t>
            </a:r>
          </a:p>
        </p:txBody>
      </p:sp>
      <p:sp>
        <p:nvSpPr>
          <p:cNvPr id="79" name="Titel 1">
            <a:extLst>
              <a:ext uri="{FF2B5EF4-FFF2-40B4-BE49-F238E27FC236}">
                <a16:creationId xmlns:a16="http://schemas.microsoft.com/office/drawing/2014/main" id="{D1D00EBA-EB84-E2D6-818A-BF8F9DCFC0FD}"/>
              </a:ext>
            </a:extLst>
          </p:cNvPr>
          <p:cNvSpPr txBox="1">
            <a:spLocks/>
          </p:cNvSpPr>
          <p:nvPr/>
        </p:nvSpPr>
        <p:spPr>
          <a:xfrm>
            <a:off x="0" y="404881"/>
            <a:ext cx="9906000" cy="630080"/>
          </a:xfrm>
          <a:prstGeom prst="rect">
            <a:avLst/>
          </a:prstGeom>
          <a:noFill/>
        </p:spPr>
        <p:txBody>
          <a:bodyPr vert="horz" lIns="74295" tIns="37148" rIns="74295" bIns="37148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b="1" dirty="0">
                <a:highlight>
                  <a:srgbClr val="FFFF00"/>
                </a:highlight>
                <a:latin typeface="Afacad" pitchFamily="2" charset="77"/>
                <a:cs typeface="Afacad" pitchFamily="2" charset="77"/>
              </a:rPr>
              <a:t>LOKATIONSNUMMER+STADEPLADSNAVN</a:t>
            </a:r>
            <a:endParaRPr lang="da-DK" sz="2400" b="1" dirty="0">
              <a:highlight>
                <a:srgbClr val="FFFF00"/>
              </a:highlight>
              <a:latin typeface="Afacad" pitchFamily="2" charset="77"/>
              <a:cs typeface="Afacad" pitchFamily="2" charset="77"/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D45DFE77-4AA3-BBDC-67B1-16A9BC6962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2123" y="5347845"/>
            <a:ext cx="2018677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TELTINDDELING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FFC5F9F-CD38-D7D8-0681-95190AB876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2798470" y="6695794"/>
            <a:ext cx="2339102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DØRSIDE I INDDELING </a:t>
            </a:r>
          </a:p>
          <a:p>
            <a:r>
              <a:rPr lang="da-DK" sz="1463" dirty="0">
                <a:latin typeface="Lato" panose="020F0502020204030203" pitchFamily="34" charset="77"/>
              </a:rPr>
              <a:t>     AF TELTE 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D924A2D1-EF84-5EEB-8770-7E582E560BF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-4167147" y="5491077"/>
            <a:ext cx="1080000" cy="94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e 7">
            <a:extLst>
              <a:ext uri="{FF2B5EF4-FFF2-40B4-BE49-F238E27FC236}">
                <a16:creationId xmlns:a16="http://schemas.microsoft.com/office/drawing/2014/main" id="{765369F6-D585-D937-20D3-9D2C1DE56F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4010832" y="6556381"/>
            <a:ext cx="1080000" cy="585000"/>
            <a:chOff x="1049524" y="4611679"/>
            <a:chExt cx="1080138" cy="664325"/>
          </a:xfrm>
        </p:grpSpPr>
        <p:cxnSp>
          <p:nvCxnSpPr>
            <p:cNvPr id="27" name="Lige forbindelse 26">
              <a:extLst>
                <a:ext uri="{FF2B5EF4-FFF2-40B4-BE49-F238E27FC236}">
                  <a16:creationId xmlns:a16="http://schemas.microsoft.com/office/drawing/2014/main" id="{2C091624-193F-04DD-7923-5B0C54BC9F71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Sorter 10">
              <a:extLst>
                <a:ext uri="{FF2B5EF4-FFF2-40B4-BE49-F238E27FC236}">
                  <a16:creationId xmlns:a16="http://schemas.microsoft.com/office/drawing/2014/main" id="{508082BF-8C07-D3D3-65B1-D8A3DD59F06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cxnSp>
        <p:nvCxnSpPr>
          <p:cNvPr id="77" name="Lige forbindelse 76">
            <a:extLst>
              <a:ext uri="{FF2B5EF4-FFF2-40B4-BE49-F238E27FC236}">
                <a16:creationId xmlns:a16="http://schemas.microsoft.com/office/drawing/2014/main" id="{4B0C19F2-B078-ACBB-38EF-58D37AC24C5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6200000">
            <a:off x="-5006892" y="5486357"/>
            <a:ext cx="1080000" cy="94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uppe 77">
            <a:extLst>
              <a:ext uri="{FF2B5EF4-FFF2-40B4-BE49-F238E27FC236}">
                <a16:creationId xmlns:a16="http://schemas.microsoft.com/office/drawing/2014/main" id="{962F5F97-EFCE-045D-DFC0-86F9A1BA02A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6200000">
            <a:off x="-5011612" y="6568660"/>
            <a:ext cx="1080000" cy="585000"/>
            <a:chOff x="1049524" y="4611679"/>
            <a:chExt cx="1080138" cy="664325"/>
          </a:xfrm>
        </p:grpSpPr>
        <p:cxnSp>
          <p:nvCxnSpPr>
            <p:cNvPr id="80" name="Lige forbindelse 79">
              <a:extLst>
                <a:ext uri="{FF2B5EF4-FFF2-40B4-BE49-F238E27FC236}">
                  <a16:creationId xmlns:a16="http://schemas.microsoft.com/office/drawing/2014/main" id="{9AD5FAE0-BE7F-49D6-5D47-97BB74B1FB14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1049524" y="4943883"/>
              <a:ext cx="1080138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Sorter 10">
              <a:extLst>
                <a:ext uri="{FF2B5EF4-FFF2-40B4-BE49-F238E27FC236}">
                  <a16:creationId xmlns:a16="http://schemas.microsoft.com/office/drawing/2014/main" id="{96421215-2D71-7C92-22A1-8B5B89C0882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330537" y="4611679"/>
              <a:ext cx="504000" cy="664325"/>
            </a:xfrm>
            <a:prstGeom prst="flowChartSor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 sz="1463" dirty="0"/>
            </a:p>
          </p:txBody>
        </p:sp>
      </p:grpSp>
      <p:sp>
        <p:nvSpPr>
          <p:cNvPr id="57" name="Rektangel 56">
            <a:extLst>
              <a:ext uri="{FF2B5EF4-FFF2-40B4-BE49-F238E27FC236}">
                <a16:creationId xmlns:a16="http://schemas.microsoft.com/office/drawing/2014/main" id="{6B7CF66B-F3BA-27D4-A1E0-5BAFED635E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032133" y="3780000"/>
            <a:ext cx="4826867" cy="3078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58" name="Tekstfelt 57">
            <a:extLst>
              <a:ext uri="{FF2B5EF4-FFF2-40B4-BE49-F238E27FC236}">
                <a16:creationId xmlns:a16="http://schemas.microsoft.com/office/drawing/2014/main" id="{6ECCAF9F-D14D-383A-03CC-8AB7E9FB9C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46717" y="3949244"/>
            <a:ext cx="43880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 dirty="0">
                <a:latin typeface="Afacad" pitchFamily="2" charset="77"/>
                <a:cs typeface="Afacad" pitchFamily="2" charset="77"/>
              </a:rPr>
              <a:t>ELEMENTER – AV UDSTYR</a:t>
            </a:r>
          </a:p>
        </p:txBody>
      </p:sp>
      <p:sp>
        <p:nvSpPr>
          <p:cNvPr id="90" name="Tekstfelt 89">
            <a:extLst>
              <a:ext uri="{FF2B5EF4-FFF2-40B4-BE49-F238E27FC236}">
                <a16:creationId xmlns:a16="http://schemas.microsoft.com/office/drawing/2014/main" id="{F28962F2-28A9-ACA3-A2D7-858ECB80A1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17922" y="4866231"/>
            <a:ext cx="126829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HØJTALER</a:t>
            </a:r>
          </a:p>
        </p:txBody>
      </p:sp>
      <p:sp>
        <p:nvSpPr>
          <p:cNvPr id="91" name="Tekstfelt 90">
            <a:extLst>
              <a:ext uri="{FF2B5EF4-FFF2-40B4-BE49-F238E27FC236}">
                <a16:creationId xmlns:a16="http://schemas.microsoft.com/office/drawing/2014/main" id="{4549279E-4055-54A2-6B22-63ABF18C4D4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41401" y="5608260"/>
            <a:ext cx="1266693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LYDMIXER</a:t>
            </a:r>
          </a:p>
        </p:txBody>
      </p:sp>
      <p:sp>
        <p:nvSpPr>
          <p:cNvPr id="92" name="Tekstfelt 91">
            <a:extLst>
              <a:ext uri="{FF2B5EF4-FFF2-40B4-BE49-F238E27FC236}">
                <a16:creationId xmlns:a16="http://schemas.microsoft.com/office/drawing/2014/main" id="{5013FC9D-5FD5-DE20-6E4B-105609D3CB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2012" y="6243210"/>
            <a:ext cx="1026243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SKÆRM</a:t>
            </a:r>
          </a:p>
        </p:txBody>
      </p:sp>
      <p:sp>
        <p:nvSpPr>
          <p:cNvPr id="59" name="Trekant 58">
            <a:extLst>
              <a:ext uri="{FF2B5EF4-FFF2-40B4-BE49-F238E27FC236}">
                <a16:creationId xmlns:a16="http://schemas.microsoft.com/office/drawing/2014/main" id="{CA8E2663-D8D0-17DC-632E-ED4827A0C1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36710" y="4867805"/>
            <a:ext cx="302484" cy="260762"/>
          </a:xfrm>
          <a:prstGeom prst="triangle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0" name="Tekstrude 59">
            <a:extLst>
              <a:ext uri="{FF2B5EF4-FFF2-40B4-BE49-F238E27FC236}">
                <a16:creationId xmlns:a16="http://schemas.microsoft.com/office/drawing/2014/main" id="{0378C98D-13F0-DB3D-CF55-3EB9966FFD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769180" y="5667793"/>
            <a:ext cx="124840" cy="145232"/>
          </a:xfrm>
          <a:prstGeom prst="fram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cxnSp>
        <p:nvCxnSpPr>
          <p:cNvPr id="61" name="Lige forbindelse 60">
            <a:extLst>
              <a:ext uri="{FF2B5EF4-FFF2-40B4-BE49-F238E27FC236}">
                <a16:creationId xmlns:a16="http://schemas.microsoft.com/office/drawing/2014/main" id="{8299E569-7659-71C7-08BC-E5749792E21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860032" y="6244063"/>
            <a:ext cx="0" cy="32532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2" name="Gruppe 531">
            <a:extLst>
              <a:ext uri="{FF2B5EF4-FFF2-40B4-BE49-F238E27FC236}">
                <a16:creationId xmlns:a16="http://schemas.microsoft.com/office/drawing/2014/main" id="{16D42AB9-89D7-24A0-ED21-B0D221ACE8DA}"/>
              </a:ext>
            </a:extLst>
          </p:cNvPr>
          <p:cNvGrpSpPr>
            <a:grpSpLocks/>
          </p:cNvGrpSpPr>
          <p:nvPr/>
        </p:nvGrpSpPr>
        <p:grpSpPr>
          <a:xfrm>
            <a:off x="0" y="1440000"/>
            <a:ext cx="9906000" cy="5418000"/>
            <a:chOff x="0" y="1440000"/>
            <a:chExt cx="9906000" cy="5418000"/>
          </a:xfrm>
        </p:grpSpPr>
        <p:cxnSp>
          <p:nvCxnSpPr>
            <p:cNvPr id="431" name="Lige forbindelse 430">
              <a:extLst>
                <a:ext uri="{FF2B5EF4-FFF2-40B4-BE49-F238E27FC236}">
                  <a16:creationId xmlns:a16="http://schemas.microsoft.com/office/drawing/2014/main" id="{1CEDE2C7-2DC2-14EC-E5BC-5D0D914CB6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48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Lige forbindelse 433">
              <a:extLst>
                <a:ext uri="{FF2B5EF4-FFF2-40B4-BE49-F238E27FC236}">
                  <a16:creationId xmlns:a16="http://schemas.microsoft.com/office/drawing/2014/main" id="{93E859C0-A641-539A-31A0-21B3D168B6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12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Lige forbindelse 434">
              <a:extLst>
                <a:ext uri="{FF2B5EF4-FFF2-40B4-BE49-F238E27FC236}">
                  <a16:creationId xmlns:a16="http://schemas.microsoft.com/office/drawing/2014/main" id="{6C1C0E5D-3DE6-D359-7C47-A11319A695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6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Lige forbindelse 435">
              <a:extLst>
                <a:ext uri="{FF2B5EF4-FFF2-40B4-BE49-F238E27FC236}">
                  <a16:creationId xmlns:a16="http://schemas.microsoft.com/office/drawing/2014/main" id="{BC2EE84E-EB12-354B-D96F-CA1DFA179DF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40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Lige forbindelse 436">
              <a:extLst>
                <a:ext uri="{FF2B5EF4-FFF2-40B4-BE49-F238E27FC236}">
                  <a16:creationId xmlns:a16="http://schemas.microsoft.com/office/drawing/2014/main" id="{00F6B21E-0FC1-8D2C-4AE7-9CAAAA0486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4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Lige forbindelse 437">
              <a:extLst>
                <a:ext uri="{FF2B5EF4-FFF2-40B4-BE49-F238E27FC236}">
                  <a16:creationId xmlns:a16="http://schemas.microsoft.com/office/drawing/2014/main" id="{B7B0D798-4E39-353A-AB53-CE5CFFC4FEF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8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Lige forbindelse 438">
              <a:extLst>
                <a:ext uri="{FF2B5EF4-FFF2-40B4-BE49-F238E27FC236}">
                  <a16:creationId xmlns:a16="http://schemas.microsoft.com/office/drawing/2014/main" id="{73E2C149-C2F8-244F-CDA6-4ED602F9DA2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32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Lige forbindelse 439">
              <a:extLst>
                <a:ext uri="{FF2B5EF4-FFF2-40B4-BE49-F238E27FC236}">
                  <a16:creationId xmlns:a16="http://schemas.microsoft.com/office/drawing/2014/main" id="{E5648D1B-0A5F-202F-DFB2-3404E6A613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6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Lige forbindelse 440">
              <a:extLst>
                <a:ext uri="{FF2B5EF4-FFF2-40B4-BE49-F238E27FC236}">
                  <a16:creationId xmlns:a16="http://schemas.microsoft.com/office/drawing/2014/main" id="{0C606F0F-8C46-5DF0-9830-6F2D30887EA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60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Lige forbindelse 441">
              <a:extLst>
                <a:ext uri="{FF2B5EF4-FFF2-40B4-BE49-F238E27FC236}">
                  <a16:creationId xmlns:a16="http://schemas.microsoft.com/office/drawing/2014/main" id="{4DE66739-7366-B033-1B97-A2A5D0FA0FF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4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Lige forbindelse 442">
              <a:extLst>
                <a:ext uri="{FF2B5EF4-FFF2-40B4-BE49-F238E27FC236}">
                  <a16:creationId xmlns:a16="http://schemas.microsoft.com/office/drawing/2014/main" id="{CB9CD74A-D204-FBD8-8ABF-29DB28C049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Lige forbindelse 443">
              <a:extLst>
                <a:ext uri="{FF2B5EF4-FFF2-40B4-BE49-F238E27FC236}">
                  <a16:creationId xmlns:a16="http://schemas.microsoft.com/office/drawing/2014/main" id="{EFF3BF34-6B31-B687-D1CB-5118E4214E3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52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Lige forbindelse 444">
              <a:extLst>
                <a:ext uri="{FF2B5EF4-FFF2-40B4-BE49-F238E27FC236}">
                  <a16:creationId xmlns:a16="http://schemas.microsoft.com/office/drawing/2014/main" id="{18A3683D-0C64-0D97-F584-98F14562B44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16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Lige forbindelse 445">
              <a:extLst>
                <a:ext uri="{FF2B5EF4-FFF2-40B4-BE49-F238E27FC236}">
                  <a16:creationId xmlns:a16="http://schemas.microsoft.com/office/drawing/2014/main" id="{5A0E6275-D989-9C53-5416-E8F95596E5C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Lige forbindelse 446">
              <a:extLst>
                <a:ext uri="{FF2B5EF4-FFF2-40B4-BE49-F238E27FC236}">
                  <a16:creationId xmlns:a16="http://schemas.microsoft.com/office/drawing/2014/main" id="{3B5F9C3D-FB32-B9CA-6C5D-C1D55DF176C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44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Lige forbindelse 448">
              <a:extLst>
                <a:ext uri="{FF2B5EF4-FFF2-40B4-BE49-F238E27FC236}">
                  <a16:creationId xmlns:a16="http://schemas.microsoft.com/office/drawing/2014/main" id="{B886E811-5AE4-C638-D11A-34CFA06AF6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191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Lige forbindelse 451">
              <a:extLst>
                <a:ext uri="{FF2B5EF4-FFF2-40B4-BE49-F238E27FC236}">
                  <a16:creationId xmlns:a16="http://schemas.microsoft.com/office/drawing/2014/main" id="{F5E6D391-DFB1-BFA5-EB05-7A840439AF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Lige forbindelse 452">
              <a:extLst>
                <a:ext uri="{FF2B5EF4-FFF2-40B4-BE49-F238E27FC236}">
                  <a16:creationId xmlns:a16="http://schemas.microsoft.com/office/drawing/2014/main" id="{85B6C949-9108-20FE-2239-FB7BE8E5B1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Lige forbindelse 453">
              <a:extLst>
                <a:ext uri="{FF2B5EF4-FFF2-40B4-BE49-F238E27FC236}">
                  <a16:creationId xmlns:a16="http://schemas.microsoft.com/office/drawing/2014/main" id="{5344AE58-9EE7-69EB-53D3-E93CAAC139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Lige forbindelse 454">
              <a:extLst>
                <a:ext uri="{FF2B5EF4-FFF2-40B4-BE49-F238E27FC236}">
                  <a16:creationId xmlns:a16="http://schemas.microsoft.com/office/drawing/2014/main" id="{20A49505-2C2A-AE50-6FE5-6D1403FC76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4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Lige forbindelse 455">
              <a:extLst>
                <a:ext uri="{FF2B5EF4-FFF2-40B4-BE49-F238E27FC236}">
                  <a16:creationId xmlns:a16="http://schemas.microsoft.com/office/drawing/2014/main" id="{34BD685F-5B83-C021-CE29-3908E4C3F6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Lige forbindelse 456">
              <a:extLst>
                <a:ext uri="{FF2B5EF4-FFF2-40B4-BE49-F238E27FC236}">
                  <a16:creationId xmlns:a16="http://schemas.microsoft.com/office/drawing/2014/main" id="{BB4F3911-08A9-3065-15B9-5F42A84595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Lige forbindelse 457">
              <a:extLst>
                <a:ext uri="{FF2B5EF4-FFF2-40B4-BE49-F238E27FC236}">
                  <a16:creationId xmlns:a16="http://schemas.microsoft.com/office/drawing/2014/main" id="{3409D23D-86C8-271A-14D5-2F8B8FAB3A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Lige forbindelse 458">
              <a:extLst>
                <a:ext uri="{FF2B5EF4-FFF2-40B4-BE49-F238E27FC236}">
                  <a16:creationId xmlns:a16="http://schemas.microsoft.com/office/drawing/2014/main" id="{190627C4-CEA6-2240-39EE-CAA98D100F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8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Lige forbindelse 459">
              <a:extLst>
                <a:ext uri="{FF2B5EF4-FFF2-40B4-BE49-F238E27FC236}">
                  <a16:creationId xmlns:a16="http://schemas.microsoft.com/office/drawing/2014/main" id="{AB8D9051-B201-BDF9-FA33-61CC7D73F3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Lige forbindelse 460">
              <a:extLst>
                <a:ext uri="{FF2B5EF4-FFF2-40B4-BE49-F238E27FC236}">
                  <a16:creationId xmlns:a16="http://schemas.microsoft.com/office/drawing/2014/main" id="{C4E6BD97-9C19-1C52-A0AF-D6B69FF242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0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Lige forbindelse 461">
              <a:extLst>
                <a:ext uri="{FF2B5EF4-FFF2-40B4-BE49-F238E27FC236}">
                  <a16:creationId xmlns:a16="http://schemas.microsoft.com/office/drawing/2014/main" id="{4F21752B-7424-B00A-2513-5BB1980224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Lige forbindelse 462">
              <a:extLst>
                <a:ext uri="{FF2B5EF4-FFF2-40B4-BE49-F238E27FC236}">
                  <a16:creationId xmlns:a16="http://schemas.microsoft.com/office/drawing/2014/main" id="{DA89191F-D2D4-A3B8-A411-ECA2CA670F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Lige forbindelse 463">
              <a:extLst>
                <a:ext uri="{FF2B5EF4-FFF2-40B4-BE49-F238E27FC236}">
                  <a16:creationId xmlns:a16="http://schemas.microsoft.com/office/drawing/2014/main" id="{A90D7BCB-44F7-A6CE-A18E-CFFDE903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Lige forbindelse 464">
              <a:extLst>
                <a:ext uri="{FF2B5EF4-FFF2-40B4-BE49-F238E27FC236}">
                  <a16:creationId xmlns:a16="http://schemas.microsoft.com/office/drawing/2014/main" id="{CB197F5A-C052-689D-7A7B-3F48B1CCD4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Lige forbindelse 465">
              <a:extLst>
                <a:ext uri="{FF2B5EF4-FFF2-40B4-BE49-F238E27FC236}">
                  <a16:creationId xmlns:a16="http://schemas.microsoft.com/office/drawing/2014/main" id="{916DA514-CBF5-5208-63F1-25B51B28FA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Lige forbindelse 466">
              <a:extLst>
                <a:ext uri="{FF2B5EF4-FFF2-40B4-BE49-F238E27FC236}">
                  <a16:creationId xmlns:a16="http://schemas.microsoft.com/office/drawing/2014/main" id="{DA7EF692-ACF6-02D6-25AA-FD273B5393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Lige forbindelse 467">
              <a:extLst>
                <a:ext uri="{FF2B5EF4-FFF2-40B4-BE49-F238E27FC236}">
                  <a16:creationId xmlns:a16="http://schemas.microsoft.com/office/drawing/2014/main" id="{4B9644B2-1DEF-843A-2BA9-967723343C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Lige forbindelse 468">
              <a:extLst>
                <a:ext uri="{FF2B5EF4-FFF2-40B4-BE49-F238E27FC236}">
                  <a16:creationId xmlns:a16="http://schemas.microsoft.com/office/drawing/2014/main" id="{C1DDBCCD-DD6D-EF2C-2A3F-6A556459F7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Lige forbindelse 469">
              <a:extLst>
                <a:ext uri="{FF2B5EF4-FFF2-40B4-BE49-F238E27FC236}">
                  <a16:creationId xmlns:a16="http://schemas.microsoft.com/office/drawing/2014/main" id="{F9F89E05-6FA2-649F-B246-5B6C77E364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4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Lige forbindelse 470">
              <a:extLst>
                <a:ext uri="{FF2B5EF4-FFF2-40B4-BE49-F238E27FC236}">
                  <a16:creationId xmlns:a16="http://schemas.microsoft.com/office/drawing/2014/main" id="{06B28EE6-E0E0-492B-7DE8-2DEFB755D1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0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Lige forbindelse 471">
              <a:extLst>
                <a:ext uri="{FF2B5EF4-FFF2-40B4-BE49-F238E27FC236}">
                  <a16:creationId xmlns:a16="http://schemas.microsoft.com/office/drawing/2014/main" id="{FB4A18C9-E53D-DE14-B3BE-49597FEF7D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6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Lige forbindelse 472">
              <a:extLst>
                <a:ext uri="{FF2B5EF4-FFF2-40B4-BE49-F238E27FC236}">
                  <a16:creationId xmlns:a16="http://schemas.microsoft.com/office/drawing/2014/main" id="{A985C9C4-CE24-AE18-E41E-CED412B256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Lige forbindelse 473">
              <a:extLst>
                <a:ext uri="{FF2B5EF4-FFF2-40B4-BE49-F238E27FC236}">
                  <a16:creationId xmlns:a16="http://schemas.microsoft.com/office/drawing/2014/main" id="{AD7E1BCB-C411-1092-8BDF-B3FE5F480B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8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Lige forbindelse 474">
              <a:extLst>
                <a:ext uri="{FF2B5EF4-FFF2-40B4-BE49-F238E27FC236}">
                  <a16:creationId xmlns:a16="http://schemas.microsoft.com/office/drawing/2014/main" id="{4A91BE6E-AFA7-4D81-7CB4-E7F7AEB692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4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Lige forbindelse 475">
              <a:extLst>
                <a:ext uri="{FF2B5EF4-FFF2-40B4-BE49-F238E27FC236}">
                  <a16:creationId xmlns:a16="http://schemas.microsoft.com/office/drawing/2014/main" id="{32ACCC41-F538-B7EC-4A6E-A265A2A2F1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0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Lige forbindelse 476">
              <a:extLst>
                <a:ext uri="{FF2B5EF4-FFF2-40B4-BE49-F238E27FC236}">
                  <a16:creationId xmlns:a16="http://schemas.microsoft.com/office/drawing/2014/main" id="{B1AF9F7A-9E31-3B53-72B7-F857185467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6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Lige forbindelse 477">
              <a:extLst>
                <a:ext uri="{FF2B5EF4-FFF2-40B4-BE49-F238E27FC236}">
                  <a16:creationId xmlns:a16="http://schemas.microsoft.com/office/drawing/2014/main" id="{B6C7183B-AE04-B9FB-7DBB-90CDD25172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2000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Lige forbindelse 478">
              <a:extLst>
                <a:ext uri="{FF2B5EF4-FFF2-40B4-BE49-F238E27FC236}">
                  <a16:creationId xmlns:a16="http://schemas.microsoft.com/office/drawing/2014/main" id="{E7CC46E8-C513-7464-A994-AC7B87DBEE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1440000"/>
              <a:ext cx="0" cy="541800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Lige forbindelse 481">
              <a:extLst>
                <a:ext uri="{FF2B5EF4-FFF2-40B4-BE49-F238E27FC236}">
                  <a16:creationId xmlns:a16="http://schemas.microsoft.com/office/drawing/2014/main" id="{7AF601B1-D905-A769-9264-6C4612B6F5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40000"/>
              <a:ext cx="9906000" cy="0"/>
            </a:xfrm>
            <a:prstGeom prst="line">
              <a:avLst/>
            </a:prstGeom>
            <a:ln w="190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Lige forbindelse 482">
              <a:extLst>
                <a:ext uri="{FF2B5EF4-FFF2-40B4-BE49-F238E27FC236}">
                  <a16:creationId xmlns:a16="http://schemas.microsoft.com/office/drawing/2014/main" id="{780D0313-E108-A809-704A-F4EC3C4F0BE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66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Lige forbindelse 483">
              <a:extLst>
                <a:ext uri="{FF2B5EF4-FFF2-40B4-BE49-F238E27FC236}">
                  <a16:creationId xmlns:a16="http://schemas.microsoft.com/office/drawing/2014/main" id="{69E271F1-32A8-F9DA-434E-45AAE269F64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30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Lige forbindelse 484">
              <a:extLst>
                <a:ext uri="{FF2B5EF4-FFF2-40B4-BE49-F238E27FC236}">
                  <a16:creationId xmlns:a16="http://schemas.microsoft.com/office/drawing/2014/main" id="{E47AA9F7-55C8-D74B-8A97-C448F9CC9F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94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Lige forbindelse 485">
              <a:extLst>
                <a:ext uri="{FF2B5EF4-FFF2-40B4-BE49-F238E27FC236}">
                  <a16:creationId xmlns:a16="http://schemas.microsoft.com/office/drawing/2014/main" id="{8A25F34E-E82C-FD61-42BD-F533E25FB38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8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Lige forbindelse 486">
              <a:extLst>
                <a:ext uri="{FF2B5EF4-FFF2-40B4-BE49-F238E27FC236}">
                  <a16:creationId xmlns:a16="http://schemas.microsoft.com/office/drawing/2014/main" id="{8ECCB2F1-A2BA-D856-466B-815A49B9529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2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Lige forbindelse 487">
              <a:extLst>
                <a:ext uri="{FF2B5EF4-FFF2-40B4-BE49-F238E27FC236}">
                  <a16:creationId xmlns:a16="http://schemas.microsoft.com/office/drawing/2014/main" id="{07272795-5229-5168-6AB1-CA9E3E1C5E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6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Lige forbindelse 488">
              <a:extLst>
                <a:ext uri="{FF2B5EF4-FFF2-40B4-BE49-F238E27FC236}">
                  <a16:creationId xmlns:a16="http://schemas.microsoft.com/office/drawing/2014/main" id="{CEECB91B-3205-6447-A571-0FD9ABAB177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0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Lige forbindelse 489">
              <a:extLst>
                <a:ext uri="{FF2B5EF4-FFF2-40B4-BE49-F238E27FC236}">
                  <a16:creationId xmlns:a16="http://schemas.microsoft.com/office/drawing/2014/main" id="{30C8BED5-6A02-4AA6-4225-35F79D41EF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14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Lige forbindelse 490">
              <a:extLst>
                <a:ext uri="{FF2B5EF4-FFF2-40B4-BE49-F238E27FC236}">
                  <a16:creationId xmlns:a16="http://schemas.microsoft.com/office/drawing/2014/main" id="{EB0C478D-B946-6708-962B-910CFB8FCB1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8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Lige forbindelse 491">
              <a:extLst>
                <a:ext uri="{FF2B5EF4-FFF2-40B4-BE49-F238E27FC236}">
                  <a16:creationId xmlns:a16="http://schemas.microsoft.com/office/drawing/2014/main" id="{C0FC14CE-6F7C-DDD4-6563-F5E332FB68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Lige forbindelse 492">
              <a:extLst>
                <a:ext uri="{FF2B5EF4-FFF2-40B4-BE49-F238E27FC236}">
                  <a16:creationId xmlns:a16="http://schemas.microsoft.com/office/drawing/2014/main" id="{B7981BB3-057A-C0D3-A821-F680CE8883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Lige forbindelse 493">
              <a:extLst>
                <a:ext uri="{FF2B5EF4-FFF2-40B4-BE49-F238E27FC236}">
                  <a16:creationId xmlns:a16="http://schemas.microsoft.com/office/drawing/2014/main" id="{E1197EF7-FE43-0891-7C37-2C8721B17C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06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Lige forbindelse 494">
              <a:extLst>
                <a:ext uri="{FF2B5EF4-FFF2-40B4-BE49-F238E27FC236}">
                  <a16:creationId xmlns:a16="http://schemas.microsoft.com/office/drawing/2014/main" id="{6CA736B6-B958-36AA-BC92-FA021BD526F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70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Lige forbindelse 495">
              <a:extLst>
                <a:ext uri="{FF2B5EF4-FFF2-40B4-BE49-F238E27FC236}">
                  <a16:creationId xmlns:a16="http://schemas.microsoft.com/office/drawing/2014/main" id="{E404B19E-3A1E-01E9-F9C5-C0321541B6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Lige forbindelse 496">
              <a:extLst>
                <a:ext uri="{FF2B5EF4-FFF2-40B4-BE49-F238E27FC236}">
                  <a16:creationId xmlns:a16="http://schemas.microsoft.com/office/drawing/2014/main" id="{76DD9D81-4D7D-8B50-0DCF-73387F93FE3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98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Lige forbindelse 497">
              <a:extLst>
                <a:ext uri="{FF2B5EF4-FFF2-40B4-BE49-F238E27FC236}">
                  <a16:creationId xmlns:a16="http://schemas.microsoft.com/office/drawing/2014/main" id="{204277F8-A498-6C19-353A-D2A40C61C7B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620000"/>
              <a:ext cx="9906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0" name="Lige forbindelse 499">
              <a:extLst>
                <a:ext uri="{FF2B5EF4-FFF2-40B4-BE49-F238E27FC236}">
                  <a16:creationId xmlns:a16="http://schemas.microsoft.com/office/drawing/2014/main" id="{7C8D5277-676C-989A-07D2-1A660F0788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6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Lige forbindelse 500">
              <a:extLst>
                <a:ext uri="{FF2B5EF4-FFF2-40B4-BE49-F238E27FC236}">
                  <a16:creationId xmlns:a16="http://schemas.microsoft.com/office/drawing/2014/main" id="{2458CC5D-8E93-A6A7-B790-52A2830B1C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0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2" name="Lige forbindelse 501">
              <a:extLst>
                <a:ext uri="{FF2B5EF4-FFF2-40B4-BE49-F238E27FC236}">
                  <a16:creationId xmlns:a16="http://schemas.microsoft.com/office/drawing/2014/main" id="{A89DA32C-BB1C-9EEE-3AE2-3471A5F53E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Lige forbindelse 502">
              <a:extLst>
                <a:ext uri="{FF2B5EF4-FFF2-40B4-BE49-F238E27FC236}">
                  <a16:creationId xmlns:a16="http://schemas.microsoft.com/office/drawing/2014/main" id="{9D786AF4-D06B-9F60-316D-0968E88EE8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Lige forbindelse 503">
              <a:extLst>
                <a:ext uri="{FF2B5EF4-FFF2-40B4-BE49-F238E27FC236}">
                  <a16:creationId xmlns:a16="http://schemas.microsoft.com/office/drawing/2014/main" id="{FA816A44-8440-22EA-FEA9-A2435DA093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Lige forbindelse 504">
              <a:extLst>
                <a:ext uri="{FF2B5EF4-FFF2-40B4-BE49-F238E27FC236}">
                  <a16:creationId xmlns:a16="http://schemas.microsoft.com/office/drawing/2014/main" id="{2CD7EAE9-6F1C-D113-F38F-8455563521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Lige forbindelse 505">
              <a:extLst>
                <a:ext uri="{FF2B5EF4-FFF2-40B4-BE49-F238E27FC236}">
                  <a16:creationId xmlns:a16="http://schemas.microsoft.com/office/drawing/2014/main" id="{CF0F8413-1A86-26A0-66C8-8665BC15B4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Lige forbindelse 506">
              <a:extLst>
                <a:ext uri="{FF2B5EF4-FFF2-40B4-BE49-F238E27FC236}">
                  <a16:creationId xmlns:a16="http://schemas.microsoft.com/office/drawing/2014/main" id="{E63CE4F9-5963-F844-402C-83408AD6BE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Lige forbindelse 507">
              <a:extLst>
                <a:ext uri="{FF2B5EF4-FFF2-40B4-BE49-F238E27FC236}">
                  <a16:creationId xmlns:a16="http://schemas.microsoft.com/office/drawing/2014/main" id="{1A869B75-00FB-BF1F-951F-C713D58F63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Lige forbindelse 508">
              <a:extLst>
                <a:ext uri="{FF2B5EF4-FFF2-40B4-BE49-F238E27FC236}">
                  <a16:creationId xmlns:a16="http://schemas.microsoft.com/office/drawing/2014/main" id="{A219F8FA-20FC-9DD4-4B38-623800BD14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0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0" name="Lige forbindelse 509">
              <a:extLst>
                <a:ext uri="{FF2B5EF4-FFF2-40B4-BE49-F238E27FC236}">
                  <a16:creationId xmlns:a16="http://schemas.microsoft.com/office/drawing/2014/main" id="{DEFC40CD-3AEF-A761-85E8-F216B46AED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1" name="Lige forbindelse 510">
              <a:extLst>
                <a:ext uri="{FF2B5EF4-FFF2-40B4-BE49-F238E27FC236}">
                  <a16:creationId xmlns:a16="http://schemas.microsoft.com/office/drawing/2014/main" id="{89A7772C-5010-0241-235A-932100A626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Lige forbindelse 511">
              <a:extLst>
                <a:ext uri="{FF2B5EF4-FFF2-40B4-BE49-F238E27FC236}">
                  <a16:creationId xmlns:a16="http://schemas.microsoft.com/office/drawing/2014/main" id="{4AAC77C9-39B4-E10F-99CD-616B3C41A2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Lige forbindelse 512">
              <a:extLst>
                <a:ext uri="{FF2B5EF4-FFF2-40B4-BE49-F238E27FC236}">
                  <a16:creationId xmlns:a16="http://schemas.microsoft.com/office/drawing/2014/main" id="{7BCC8F16-4232-142B-5F3A-4B31C393B7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Lige forbindelse 513">
              <a:extLst>
                <a:ext uri="{FF2B5EF4-FFF2-40B4-BE49-F238E27FC236}">
                  <a16:creationId xmlns:a16="http://schemas.microsoft.com/office/drawing/2014/main" id="{C7580087-9FD8-3543-33CD-8B45F7CD80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Lige forbindelse 514">
              <a:extLst>
                <a:ext uri="{FF2B5EF4-FFF2-40B4-BE49-F238E27FC236}">
                  <a16:creationId xmlns:a16="http://schemas.microsoft.com/office/drawing/2014/main" id="{57343DE3-C791-3B44-3594-C8DA39B067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Lige forbindelse 515">
              <a:extLst>
                <a:ext uri="{FF2B5EF4-FFF2-40B4-BE49-F238E27FC236}">
                  <a16:creationId xmlns:a16="http://schemas.microsoft.com/office/drawing/2014/main" id="{920D5814-32F3-FE5F-C5A2-2FF74C79E4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0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Lige forbindelse 516">
              <a:extLst>
                <a:ext uri="{FF2B5EF4-FFF2-40B4-BE49-F238E27FC236}">
                  <a16:creationId xmlns:a16="http://schemas.microsoft.com/office/drawing/2014/main" id="{CFD5CD35-9E05-E27D-BD63-8F5531716C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Lige forbindelse 517">
              <a:extLst>
                <a:ext uri="{FF2B5EF4-FFF2-40B4-BE49-F238E27FC236}">
                  <a16:creationId xmlns:a16="http://schemas.microsoft.com/office/drawing/2014/main" id="{36DF74CF-A9DE-1857-AE3A-4826928F91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Lige forbindelse 518">
              <a:extLst>
                <a:ext uri="{FF2B5EF4-FFF2-40B4-BE49-F238E27FC236}">
                  <a16:creationId xmlns:a16="http://schemas.microsoft.com/office/drawing/2014/main" id="{34968EBC-B654-04E4-0996-7A70D823B0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Lige forbindelse 519">
              <a:extLst>
                <a:ext uri="{FF2B5EF4-FFF2-40B4-BE49-F238E27FC236}">
                  <a16:creationId xmlns:a16="http://schemas.microsoft.com/office/drawing/2014/main" id="{6C09B733-F91A-B3D7-3137-6369BB2775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Lige forbindelse 520">
              <a:extLst>
                <a:ext uri="{FF2B5EF4-FFF2-40B4-BE49-F238E27FC236}">
                  <a16:creationId xmlns:a16="http://schemas.microsoft.com/office/drawing/2014/main" id="{428745BB-AF99-DD3F-19D7-CAB5078A15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Lige forbindelse 521">
              <a:extLst>
                <a:ext uri="{FF2B5EF4-FFF2-40B4-BE49-F238E27FC236}">
                  <a16:creationId xmlns:a16="http://schemas.microsoft.com/office/drawing/2014/main" id="{E954C8FD-4C7B-8988-7241-881D2AB5AD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3" name="Lige forbindelse 522">
              <a:extLst>
                <a:ext uri="{FF2B5EF4-FFF2-40B4-BE49-F238E27FC236}">
                  <a16:creationId xmlns:a16="http://schemas.microsoft.com/office/drawing/2014/main" id="{57F64453-8CE5-82A8-C814-5B8EC42DEC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6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Lige forbindelse 523">
              <a:extLst>
                <a:ext uri="{FF2B5EF4-FFF2-40B4-BE49-F238E27FC236}">
                  <a16:creationId xmlns:a16="http://schemas.microsoft.com/office/drawing/2014/main" id="{CB339685-C2EC-E388-6573-679FC92E5B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2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Lige forbindelse 524">
              <a:extLst>
                <a:ext uri="{FF2B5EF4-FFF2-40B4-BE49-F238E27FC236}">
                  <a16:creationId xmlns:a16="http://schemas.microsoft.com/office/drawing/2014/main" id="{FBAB9AE8-2BCE-1387-4E04-9E68021519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Lige forbindelse 525">
              <a:extLst>
                <a:ext uri="{FF2B5EF4-FFF2-40B4-BE49-F238E27FC236}">
                  <a16:creationId xmlns:a16="http://schemas.microsoft.com/office/drawing/2014/main" id="{F02C9377-6366-A50B-3CD5-7BF2168DE1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Lige forbindelse 526">
              <a:extLst>
                <a:ext uri="{FF2B5EF4-FFF2-40B4-BE49-F238E27FC236}">
                  <a16:creationId xmlns:a16="http://schemas.microsoft.com/office/drawing/2014/main" id="{1A955E28-34EE-BF63-29EB-BB4C32FEBA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00" y="1440000"/>
              <a:ext cx="0" cy="541800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8" name="Rektangel 527">
              <a:extLst>
                <a:ext uri="{FF2B5EF4-FFF2-40B4-BE49-F238E27FC236}">
                  <a16:creationId xmlns:a16="http://schemas.microsoft.com/office/drawing/2014/main" id="{74F12CE5-23C9-9825-4662-F242BDC32F24}"/>
                </a:ext>
              </a:extLst>
            </p:cNvPr>
            <p:cNvSpPr>
              <a:spLocks/>
            </p:cNvSpPr>
            <p:nvPr/>
          </p:nvSpPr>
          <p:spPr>
            <a:xfrm>
              <a:off x="7903818" y="1619999"/>
              <a:ext cx="1800000" cy="720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99" name="Rektangel 498">
              <a:extLst>
                <a:ext uri="{FF2B5EF4-FFF2-40B4-BE49-F238E27FC236}">
                  <a16:creationId xmlns:a16="http://schemas.microsoft.com/office/drawing/2014/main" id="{BB48659C-3496-D7F4-ACE0-DF064E2F9427}"/>
                </a:ext>
              </a:extLst>
            </p:cNvPr>
            <p:cNvSpPr>
              <a:spLocks/>
            </p:cNvSpPr>
            <p:nvPr/>
          </p:nvSpPr>
          <p:spPr>
            <a:xfrm>
              <a:off x="8085301" y="1811056"/>
              <a:ext cx="360000" cy="360000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29" name="Tekstfelt 528">
              <a:extLst>
                <a:ext uri="{FF2B5EF4-FFF2-40B4-BE49-F238E27FC236}">
                  <a16:creationId xmlns:a16="http://schemas.microsoft.com/office/drawing/2014/main" id="{4D26AA17-411D-C57E-8230-B3096F2FE5EB}"/>
                </a:ext>
              </a:extLst>
            </p:cNvPr>
            <p:cNvSpPr txBox="1">
              <a:spLocks/>
            </p:cNvSpPr>
            <p:nvPr/>
          </p:nvSpPr>
          <p:spPr>
            <a:xfrm>
              <a:off x="8531222" y="1842838"/>
              <a:ext cx="1000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>
                  <a:latin typeface="Lato" panose="020F0502020204030203" pitchFamily="34" charset="77"/>
                </a:rPr>
                <a:t>= 1x1 m</a:t>
              </a:r>
            </a:p>
          </p:txBody>
        </p:sp>
      </p:grpSp>
      <p:sp>
        <p:nvSpPr>
          <p:cNvPr id="533" name="Rektangel 532">
            <a:extLst>
              <a:ext uri="{FF2B5EF4-FFF2-40B4-BE49-F238E27FC236}">
                <a16:creationId xmlns:a16="http://schemas.microsoft.com/office/drawing/2014/main" id="{532E1690-351C-A348-B834-1C25096E21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032132" y="0"/>
            <a:ext cx="4826867" cy="3078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  <p:sp>
        <p:nvSpPr>
          <p:cNvPr id="536" name="Tekstfelt 535">
            <a:extLst>
              <a:ext uri="{FF2B5EF4-FFF2-40B4-BE49-F238E27FC236}">
                <a16:creationId xmlns:a16="http://schemas.microsoft.com/office/drawing/2014/main" id="{6D224FF8-3869-2591-877F-7F5AEDA037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51534" y="118682"/>
            <a:ext cx="43880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 dirty="0">
                <a:latin typeface="Afacad" pitchFamily="2" charset="77"/>
                <a:cs typeface="Afacad" pitchFamily="2" charset="77"/>
              </a:rPr>
              <a:t>ELEMENTER – SCENE OG GAVL</a:t>
            </a:r>
          </a:p>
        </p:txBody>
      </p:sp>
      <p:sp>
        <p:nvSpPr>
          <p:cNvPr id="537" name="Tekstfelt 536">
            <a:extLst>
              <a:ext uri="{FF2B5EF4-FFF2-40B4-BE49-F238E27FC236}">
                <a16:creationId xmlns:a16="http://schemas.microsoft.com/office/drawing/2014/main" id="{937BB754-EA97-193F-CAF8-86ABA7AB624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2760" y="954078"/>
            <a:ext cx="1526380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  SCENEPODIE</a:t>
            </a:r>
          </a:p>
        </p:txBody>
      </p:sp>
      <p:sp>
        <p:nvSpPr>
          <p:cNvPr id="538" name="Trekant 537">
            <a:extLst>
              <a:ext uri="{FF2B5EF4-FFF2-40B4-BE49-F238E27FC236}">
                <a16:creationId xmlns:a16="http://schemas.microsoft.com/office/drawing/2014/main" id="{E030D137-04AE-18D8-17A2-B52D222702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657873" y="1806235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539" name="Tekstfelt 538">
            <a:extLst>
              <a:ext uri="{FF2B5EF4-FFF2-40B4-BE49-F238E27FC236}">
                <a16:creationId xmlns:a16="http://schemas.microsoft.com/office/drawing/2014/main" id="{1C6849A2-503C-D6DD-5051-555C6DE06E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30178" y="2098736"/>
            <a:ext cx="80663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63" dirty="0">
                <a:latin typeface="Lato" panose="020F0502020204030203" pitchFamily="34" charset="77"/>
              </a:rPr>
              <a:t>=GAVL</a:t>
            </a:r>
          </a:p>
        </p:txBody>
      </p:sp>
      <p:sp>
        <p:nvSpPr>
          <p:cNvPr id="540" name="Rektangel 539">
            <a:extLst>
              <a:ext uri="{FF2B5EF4-FFF2-40B4-BE49-F238E27FC236}">
                <a16:creationId xmlns:a16="http://schemas.microsoft.com/office/drawing/2014/main" id="{014DBE1A-D6D3-3847-9AFD-6E847927F8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060812" y="928584"/>
            <a:ext cx="720000" cy="36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F59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541" name="Rektangel 540">
            <a:extLst>
              <a:ext uri="{FF2B5EF4-FFF2-40B4-BE49-F238E27FC236}">
                <a16:creationId xmlns:a16="http://schemas.microsoft.com/office/drawing/2014/main" id="{2019D1B3-BE8A-D68B-70EC-1BF9AFB34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10228270" y="962316"/>
            <a:ext cx="720000" cy="36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F59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542" name="Trekant 541">
            <a:extLst>
              <a:ext uri="{FF2B5EF4-FFF2-40B4-BE49-F238E27FC236}">
                <a16:creationId xmlns:a16="http://schemas.microsoft.com/office/drawing/2014/main" id="{61275021-F49A-A073-DDCB-EEED707FB4B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9926566" y="2076291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543" name="Trekant 542">
            <a:extLst>
              <a:ext uri="{FF2B5EF4-FFF2-40B4-BE49-F238E27FC236}">
                <a16:creationId xmlns:a16="http://schemas.microsoft.com/office/drawing/2014/main" id="{246595C7-CFBF-568F-F0BA-619B51B2865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10657873" y="2245041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/>
          </a:p>
        </p:txBody>
      </p:sp>
      <p:sp>
        <p:nvSpPr>
          <p:cNvPr id="544" name="Trekant 543">
            <a:extLst>
              <a:ext uri="{FF2B5EF4-FFF2-40B4-BE49-F238E27FC236}">
                <a16:creationId xmlns:a16="http://schemas.microsoft.com/office/drawing/2014/main" id="{B2FFABB9-3BCC-6755-6A22-6F516915676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>
            <a:off x="11389291" y="2098810"/>
            <a:ext cx="877500" cy="292500"/>
          </a:xfrm>
          <a:prstGeom prst="triangle">
            <a:avLst>
              <a:gd name="adj" fmla="val 5177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63" dirty="0"/>
          </a:p>
        </p:txBody>
      </p: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4ece9c-8c36-4ad4-9d82-2bef62d51912" xsi:nil="true"/>
    <lcf76f155ced4ddcb4097134ff3c332f xmlns="4f943956-3211-444d-bfcf-532c1f2a5f0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A42788810CC1949B991DF26479603A1" ma:contentTypeVersion="18" ma:contentTypeDescription="Opret et nyt dokument." ma:contentTypeScope="" ma:versionID="92868798f91cb60379a14713f5d08644">
  <xsd:schema xmlns:xsd="http://www.w3.org/2001/XMLSchema" xmlns:xs="http://www.w3.org/2001/XMLSchema" xmlns:p="http://schemas.microsoft.com/office/2006/metadata/properties" xmlns:ns2="4f943956-3211-444d-bfcf-532c1f2a5f08" xmlns:ns3="414ece9c-8c36-4ad4-9d82-2bef62d51912" targetNamespace="http://schemas.microsoft.com/office/2006/metadata/properties" ma:root="true" ma:fieldsID="83412ea7efa179dea7522b7680f00a84" ns2:_="" ns3:_="">
    <xsd:import namespace="4f943956-3211-444d-bfcf-532c1f2a5f08"/>
    <xsd:import namespace="414ece9c-8c36-4ad4-9d82-2bef62d519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43956-3211-444d-bfcf-532c1f2a5f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a40cb7aa-b2d1-49b6-9c9f-56c767702a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ece9c-8c36-4ad4-9d82-2bef62d5191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73ce52-f8cc-462b-ac58-6bb2e2bf0cb8}" ma:internalName="TaxCatchAll" ma:showField="CatchAllData" ma:web="414ece9c-8c36-4ad4-9d82-2bef62d519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08219A-DF00-433A-B24D-1B250B3BC0A2}">
  <ds:schemaRefs>
    <ds:schemaRef ds:uri="http://schemas.openxmlformats.org/package/2006/metadata/core-properties"/>
    <ds:schemaRef ds:uri="http://schemas.microsoft.com/office/2006/documentManagement/types"/>
    <ds:schemaRef ds:uri="414ece9c-8c36-4ad4-9d82-2bef62d51912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4f943956-3211-444d-bfcf-532c1f2a5f0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681867-0AF7-4239-8D9B-6EA9928C7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943956-3211-444d-bfcf-532c1f2a5f08"/>
    <ds:schemaRef ds:uri="414ece9c-8c36-4ad4-9d82-2bef62d519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5BDADE-FD2E-4BAF-A48F-7175FC83FC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1413</TotalTime>
  <Words>49</Words>
  <Application>Microsoft Macintosh PowerPoint</Application>
  <PresentationFormat>A4-papir (210 x 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Afacad</vt:lpstr>
      <vt:lpstr>Arial</vt:lpstr>
      <vt:lpstr>Calibri</vt:lpstr>
      <vt:lpstr>Calibri Light</vt:lpstr>
      <vt:lpstr>Lato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/>
  <cp:lastModifiedBy>Emma Moll Furseth</cp:lastModifiedBy>
  <cp:revision>8</cp:revision>
  <dcterms:created xsi:type="dcterms:W3CDTF">2024-01-03T16:04:13Z</dcterms:created>
  <dcterms:modified xsi:type="dcterms:W3CDTF">2025-02-24T07:53:46Z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0x010100AA42788810CC1949B991DF26479603A1</vt:lpwstr>
  </property>
  <property fmtid="{D5CDD505-2E9C-101B-9397-08002B2CF9AE}" pid="3" name="MediaServiceImageTags">
    <vt:lpwstr/>
  </property>
</Properties>
</file>